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258" r:id="rId4"/>
    <p:sldId id="259" r:id="rId5"/>
    <p:sldId id="281" r:id="rId6"/>
    <p:sldId id="260" r:id="rId7"/>
    <p:sldId id="282" r:id="rId8"/>
    <p:sldId id="262" r:id="rId9"/>
    <p:sldId id="261" r:id="rId10"/>
    <p:sldId id="263" r:id="rId11"/>
    <p:sldId id="279" r:id="rId12"/>
    <p:sldId id="264" r:id="rId13"/>
    <p:sldId id="265" r:id="rId14"/>
    <p:sldId id="283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57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1" autoAdjust="0"/>
    <p:restoredTop sz="94660"/>
  </p:normalViewPr>
  <p:slideViewPr>
    <p:cSldViewPr snapToGrid="0">
      <p:cViewPr>
        <p:scale>
          <a:sx n="75" d="100"/>
          <a:sy n="75" d="100"/>
        </p:scale>
        <p:origin x="-33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46D0-438D-4321-9C28-EF1B617A8A34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0451-35F4-43C6-8AE0-59928436B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962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46D0-438D-4321-9C28-EF1B617A8A34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0451-35F4-43C6-8AE0-59928436B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14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46D0-438D-4321-9C28-EF1B617A8A34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0451-35F4-43C6-8AE0-59928436B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6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46D0-438D-4321-9C28-EF1B617A8A34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0451-35F4-43C6-8AE0-59928436B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40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46D0-438D-4321-9C28-EF1B617A8A34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0451-35F4-43C6-8AE0-59928436B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28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46D0-438D-4321-9C28-EF1B617A8A34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0451-35F4-43C6-8AE0-59928436B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83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46D0-438D-4321-9C28-EF1B617A8A34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0451-35F4-43C6-8AE0-59928436B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85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46D0-438D-4321-9C28-EF1B617A8A34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0451-35F4-43C6-8AE0-59928436B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6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46D0-438D-4321-9C28-EF1B617A8A34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0451-35F4-43C6-8AE0-59928436B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6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46D0-438D-4321-9C28-EF1B617A8A34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0451-35F4-43C6-8AE0-59928436B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41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46D0-438D-4321-9C28-EF1B617A8A34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0451-35F4-43C6-8AE0-59928436B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5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046D0-438D-4321-9C28-EF1B617A8A34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70451-35F4-43C6-8AE0-59928436B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674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422" y="563109"/>
            <a:ext cx="9524321" cy="5718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057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633412"/>
            <a:ext cx="9144000" cy="559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144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857" y="569685"/>
            <a:ext cx="7649029" cy="5736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90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0100" y="1397155"/>
            <a:ext cx="6096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/>
              <a:t>35 </a:t>
            </a:r>
            <a:r>
              <a:rPr lang="ru-RU" sz="2400" dirty="0" err="1" smtClean="0"/>
              <a:t>січовиків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опинилося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полоні</a:t>
            </a:r>
            <a:r>
              <a:rPr lang="ru-RU" sz="2400" dirty="0" smtClean="0"/>
              <a:t>. Лише </a:t>
            </a:r>
            <a:r>
              <a:rPr lang="ru-RU" sz="2400" dirty="0" err="1" smtClean="0"/>
              <a:t>сім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них </a:t>
            </a:r>
            <a:r>
              <a:rPr lang="ru-RU" sz="2400" dirty="0" err="1" smtClean="0"/>
              <a:t>врятувалося</a:t>
            </a:r>
            <a:r>
              <a:rPr lang="ru-RU" sz="2400" dirty="0" smtClean="0"/>
              <a:t>. З </a:t>
            </a:r>
            <a:r>
              <a:rPr lang="ru-RU" sz="2400" dirty="0" err="1" smtClean="0"/>
              <a:t>їхніх</a:t>
            </a:r>
            <a:r>
              <a:rPr lang="ru-RU" sz="2400" dirty="0" smtClean="0"/>
              <a:t> </a:t>
            </a:r>
            <a:r>
              <a:rPr lang="ru-RU" sz="2400" dirty="0" err="1" smtClean="0"/>
              <a:t>слів</a:t>
            </a:r>
            <a:r>
              <a:rPr lang="ru-RU" sz="2400" dirty="0" smtClean="0"/>
              <a:t>, уже </a:t>
            </a:r>
            <a:r>
              <a:rPr lang="ru-RU" sz="2400" dirty="0" err="1" smtClean="0"/>
              <a:t>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місяців</a:t>
            </a:r>
            <a:r>
              <a:rPr lang="ru-RU" sz="2400" dirty="0" smtClean="0"/>
              <a:t> </a:t>
            </a:r>
            <a:r>
              <a:rPr lang="ru-RU" sz="2400" dirty="0" err="1" smtClean="0"/>
              <a:t>пізніше</a:t>
            </a:r>
            <a:r>
              <a:rPr lang="ru-RU" sz="2400" dirty="0" smtClean="0"/>
              <a:t>, </a:t>
            </a:r>
            <a:r>
              <a:rPr lang="ru-RU" sz="2400" dirty="0" err="1" smtClean="0"/>
              <a:t>почули</a:t>
            </a:r>
            <a:r>
              <a:rPr lang="ru-RU" sz="2400" dirty="0" smtClean="0"/>
              <a:t> </a:t>
            </a:r>
            <a:r>
              <a:rPr lang="ru-RU" sz="2400" dirty="0" err="1" smtClean="0"/>
              <a:t>січовики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жахливу</a:t>
            </a:r>
            <a:r>
              <a:rPr lang="ru-RU" sz="2400" dirty="0" smtClean="0"/>
              <a:t> долю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</a:t>
            </a:r>
            <a:r>
              <a:rPr lang="ru-RU" sz="2400" dirty="0" err="1" smtClean="0"/>
              <a:t>товаришів</a:t>
            </a:r>
            <a:r>
              <a:rPr lang="ru-RU" sz="2400" dirty="0" smtClean="0"/>
              <a:t>. </a:t>
            </a:r>
            <a:r>
              <a:rPr lang="ru-RU" sz="2400" dirty="0" err="1" smtClean="0"/>
              <a:t>Цілу</a:t>
            </a:r>
            <a:r>
              <a:rPr lang="ru-RU" sz="2400" dirty="0" smtClean="0"/>
              <a:t> </a:t>
            </a:r>
            <a:r>
              <a:rPr lang="ru-RU" sz="2400" dirty="0" err="1" smtClean="0"/>
              <a:t>добу</a:t>
            </a:r>
            <a:r>
              <a:rPr lang="ru-RU" sz="2400" dirty="0" smtClean="0"/>
              <a:t> </a:t>
            </a:r>
            <a:r>
              <a:rPr lang="ru-RU" sz="2400" dirty="0" err="1" smtClean="0"/>
              <a:t>знущалися</a:t>
            </a:r>
            <a:r>
              <a:rPr lang="ru-RU" sz="2400" dirty="0" smtClean="0"/>
              <a:t> над ними </a:t>
            </a:r>
            <a:r>
              <a:rPr lang="ru-RU" sz="2400" dirty="0" err="1" smtClean="0"/>
              <a:t>червоні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побідники</a:t>
            </a:r>
            <a:r>
              <a:rPr lang="ru-RU" sz="2400" dirty="0" smtClean="0"/>
              <a:t>. </a:t>
            </a:r>
            <a:r>
              <a:rPr lang="ru-RU" sz="2400" dirty="0" err="1" smtClean="0"/>
              <a:t>Зрештою</a:t>
            </a:r>
            <a:r>
              <a:rPr lang="ru-RU" sz="2400" dirty="0" smtClean="0"/>
              <a:t>, на </a:t>
            </a:r>
            <a:r>
              <a:rPr lang="ru-RU" sz="2400" dirty="0" err="1" smtClean="0"/>
              <a:t>другий</a:t>
            </a:r>
            <a:r>
              <a:rPr lang="ru-RU" sz="2400" dirty="0" smtClean="0"/>
              <a:t> день </a:t>
            </a:r>
            <a:r>
              <a:rPr lang="ru-RU" sz="2400" dirty="0" err="1" smtClean="0"/>
              <a:t>всіх</a:t>
            </a:r>
            <a:r>
              <a:rPr lang="ru-RU" sz="2400" dirty="0" smtClean="0"/>
              <a:t>, </a:t>
            </a:r>
            <a:r>
              <a:rPr lang="ru-RU" sz="2400" dirty="0" err="1" smtClean="0"/>
              <a:t>окрім</a:t>
            </a:r>
            <a:r>
              <a:rPr lang="ru-RU" sz="2400" dirty="0" smtClean="0"/>
              <a:t> </a:t>
            </a:r>
            <a:r>
              <a:rPr lang="ru-RU" sz="2400" dirty="0" err="1" smtClean="0"/>
              <a:t>згаданих</a:t>
            </a:r>
            <a:r>
              <a:rPr lang="ru-RU" sz="2400" dirty="0" smtClean="0"/>
              <a:t> семи, </a:t>
            </a:r>
            <a:r>
              <a:rPr lang="ru-RU" sz="2400" dirty="0" err="1" smtClean="0"/>
              <a:t>розстріляно</a:t>
            </a:r>
            <a:r>
              <a:rPr lang="ru-RU" sz="2400" dirty="0" smtClean="0"/>
              <a:t>. Перед </a:t>
            </a:r>
            <a:r>
              <a:rPr lang="ru-RU" sz="2400" dirty="0" err="1" smtClean="0"/>
              <a:t>розстрілом</a:t>
            </a:r>
            <a:r>
              <a:rPr lang="ru-RU" sz="2400" dirty="0" smtClean="0"/>
              <a:t> </a:t>
            </a:r>
            <a:r>
              <a:rPr lang="ru-RU" sz="2400" dirty="0" err="1" smtClean="0"/>
              <a:t>учень</a:t>
            </a:r>
            <a:r>
              <a:rPr lang="ru-RU" sz="2400" dirty="0" smtClean="0"/>
              <a:t> </a:t>
            </a:r>
            <a:r>
              <a:rPr lang="ru-RU" sz="2400" dirty="0" err="1" smtClean="0"/>
              <a:t>сьомого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класу</a:t>
            </a:r>
            <a:r>
              <a:rPr lang="ru-RU" sz="2400" dirty="0" smtClean="0"/>
              <a:t> </a:t>
            </a:r>
            <a:r>
              <a:rPr lang="ru-RU" sz="2400" dirty="0" err="1" smtClean="0"/>
              <a:t>Другої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гімназії</a:t>
            </a:r>
            <a:r>
              <a:rPr lang="ru-RU" sz="2400" dirty="0" smtClean="0"/>
              <a:t>, галичанин </a:t>
            </a:r>
            <a:r>
              <a:rPr lang="ru-RU" sz="2400" dirty="0" err="1" smtClean="0"/>
              <a:t>Пипський</a:t>
            </a:r>
            <a:r>
              <a:rPr lang="ru-RU" sz="2400" dirty="0" smtClean="0"/>
              <a:t>, </a:t>
            </a:r>
            <a:r>
              <a:rPr lang="ru-RU" sz="2400" dirty="0" err="1" smtClean="0"/>
              <a:t>затягнув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повним</a:t>
            </a:r>
            <a:r>
              <a:rPr lang="ru-RU" sz="2400" dirty="0" smtClean="0"/>
              <a:t> голосом </a:t>
            </a:r>
            <a:r>
              <a:rPr lang="ru-RU" sz="2400" dirty="0" err="1" smtClean="0"/>
              <a:t>український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гімн</a:t>
            </a:r>
            <a:r>
              <a:rPr lang="ru-RU" sz="2400" dirty="0" smtClean="0"/>
              <a:t>, </a:t>
            </a:r>
            <a:r>
              <a:rPr lang="ru-RU" sz="2400" dirty="0" err="1" smtClean="0"/>
              <a:t>усі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підтримали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 smtClean="0"/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89" y="1473357"/>
            <a:ext cx="4909434" cy="3682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48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642937"/>
            <a:ext cx="6191250" cy="549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258050" y="1867405"/>
            <a:ext cx="44005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З</a:t>
            </a:r>
            <a:r>
              <a:rPr lang="uk-UA" sz="2400" dirty="0" smtClean="0"/>
              <a:t>і спогадів </a:t>
            </a:r>
            <a:r>
              <a:rPr lang="ru-RU" sz="2400" dirty="0"/>
              <a:t>Бориса </a:t>
            </a:r>
            <a:r>
              <a:rPr lang="ru-RU" sz="2400" dirty="0" err="1"/>
              <a:t>Монкевича</a:t>
            </a:r>
            <a:r>
              <a:rPr lang="ru-RU" sz="2400" dirty="0"/>
              <a:t> </a:t>
            </a:r>
            <a:r>
              <a:rPr lang="ru-RU" sz="2400" dirty="0" smtClean="0"/>
              <a:t>«</a:t>
            </a:r>
            <a:r>
              <a:rPr lang="ru-RU" sz="2400" dirty="0" err="1" smtClean="0"/>
              <a:t>Бій</a:t>
            </a:r>
            <a:r>
              <a:rPr lang="ru-RU" sz="2400" dirty="0" smtClean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 smtClean="0"/>
              <a:t>Крутами</a:t>
            </a:r>
            <a:r>
              <a:rPr lang="ru-RU" sz="2400" dirty="0" smtClean="0"/>
              <a:t>». </a:t>
            </a:r>
            <a:r>
              <a:rPr lang="ru-RU" sz="2400" dirty="0"/>
              <a:t>1918: </a:t>
            </a:r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dirty="0" err="1"/>
              <a:t>вагонів</a:t>
            </a:r>
            <a:r>
              <a:rPr lang="ru-RU" sz="2400" dirty="0"/>
              <a:t> заставлено густо трупами і </a:t>
            </a:r>
            <a:r>
              <a:rPr lang="ru-RU" sz="2400" dirty="0" err="1"/>
              <a:t>протягом</a:t>
            </a:r>
            <a:r>
              <a:rPr lang="ru-RU" sz="2400" dirty="0"/>
              <a:t> </a:t>
            </a:r>
            <a:r>
              <a:rPr lang="ru-RU" sz="2400" dirty="0" err="1"/>
              <a:t>кількох</a:t>
            </a:r>
            <a:r>
              <a:rPr lang="ru-RU" sz="2400" dirty="0"/>
              <a:t> </a:t>
            </a:r>
            <a:r>
              <a:rPr lang="ru-RU" sz="2400" dirty="0" err="1"/>
              <a:t>днів</a:t>
            </a:r>
            <a:r>
              <a:rPr lang="ru-RU" sz="2400" dirty="0"/>
              <a:t> батьки й </a:t>
            </a:r>
            <a:r>
              <a:rPr lang="ru-RU" sz="2400" dirty="0" err="1"/>
              <a:t>родини</a:t>
            </a:r>
            <a:r>
              <a:rPr lang="ru-RU" sz="2400" dirty="0"/>
              <a:t> </a:t>
            </a:r>
            <a:r>
              <a:rPr lang="ru-RU" sz="2400" dirty="0" err="1"/>
              <a:t>розпізнавали</a:t>
            </a:r>
            <a:r>
              <a:rPr lang="ru-RU" sz="2400" dirty="0"/>
              <a:t> </a:t>
            </a:r>
            <a:r>
              <a:rPr lang="ru-RU" sz="2400" dirty="0" err="1"/>
              <a:t>своїх</a:t>
            </a:r>
            <a:r>
              <a:rPr lang="ru-RU" sz="2400" dirty="0"/>
              <a:t> </a:t>
            </a:r>
            <a:r>
              <a:rPr lang="ru-RU" sz="2400" dirty="0" err="1"/>
              <a:t>близьких</a:t>
            </a:r>
            <a:r>
              <a:rPr lang="ru-RU" sz="2400" dirty="0"/>
              <a:t>. </a:t>
            </a:r>
            <a:r>
              <a:rPr lang="ru-RU" sz="2400" dirty="0" err="1"/>
              <a:t>Відшукано</a:t>
            </a:r>
            <a:r>
              <a:rPr lang="ru-RU" sz="2400" dirty="0"/>
              <a:t> не </a:t>
            </a:r>
            <a:r>
              <a:rPr lang="ru-RU" sz="2400" dirty="0" err="1"/>
              <a:t>всіх</a:t>
            </a:r>
            <a:r>
              <a:rPr lang="ru-RU" sz="2400" dirty="0"/>
              <a:t>, </a:t>
            </a:r>
            <a:r>
              <a:rPr lang="ru-RU" sz="2400" dirty="0" err="1"/>
              <a:t>бо</a:t>
            </a:r>
            <a:r>
              <a:rPr lang="ru-RU" sz="2400" dirty="0"/>
              <a:t> </a:t>
            </a:r>
            <a:r>
              <a:rPr lang="ru-RU" sz="2400" dirty="0" err="1"/>
              <a:t>одні</a:t>
            </a:r>
            <a:r>
              <a:rPr lang="ru-RU" sz="2400" dirty="0"/>
              <a:t> </a:t>
            </a:r>
            <a:r>
              <a:rPr lang="ru-RU" sz="2400" dirty="0" err="1"/>
              <a:t>невідомо</a:t>
            </a:r>
            <a:r>
              <a:rPr lang="ru-RU" sz="2400" dirty="0"/>
              <a:t> де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розстріляні</a:t>
            </a:r>
            <a:r>
              <a:rPr lang="ru-RU" sz="2400" dirty="0"/>
              <a:t> </a:t>
            </a:r>
            <a:r>
              <a:rPr lang="ru-RU" sz="2400" dirty="0" err="1"/>
              <a:t>більшовиками</a:t>
            </a:r>
            <a:r>
              <a:rPr lang="ru-RU" sz="2400" dirty="0"/>
              <a:t> і </a:t>
            </a:r>
            <a:r>
              <a:rPr lang="ru-RU" sz="2400" dirty="0" err="1"/>
              <a:t>потайки</a:t>
            </a:r>
            <a:r>
              <a:rPr lang="ru-RU" sz="2400" dirty="0"/>
              <a:t> </a:t>
            </a:r>
            <a:r>
              <a:rPr lang="ru-RU" sz="2400" dirty="0" err="1"/>
              <a:t>поховані</a:t>
            </a:r>
            <a:r>
              <a:rPr lang="ru-RU" sz="2400" dirty="0"/>
              <a:t> селянами.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1564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4050" y="988189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err="1" smtClean="0"/>
              <a:t>Всіх</a:t>
            </a:r>
            <a:r>
              <a:rPr lang="ru-RU" sz="2400" dirty="0" smtClean="0"/>
              <a:t> </a:t>
            </a:r>
            <a:r>
              <a:rPr lang="ru-RU" sz="2400" dirty="0" err="1" smtClean="0"/>
              <a:t>полонених</a:t>
            </a:r>
            <a:r>
              <a:rPr lang="ru-RU" sz="2400" dirty="0" smtClean="0"/>
              <a:t> замордовано </a:t>
            </a:r>
            <a:r>
              <a:rPr lang="ru-RU" sz="2400" dirty="0" err="1" smtClean="0"/>
              <a:t>звірячим</a:t>
            </a:r>
            <a:r>
              <a:rPr lang="ru-RU" sz="2400" dirty="0" smtClean="0"/>
              <a:t> способом: вони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з </a:t>
            </a:r>
            <a:r>
              <a:rPr lang="ru-RU" sz="2400" dirty="0" err="1" smtClean="0"/>
              <a:t>розбитими</a:t>
            </a:r>
            <a:r>
              <a:rPr lang="ru-RU" sz="2400" dirty="0" smtClean="0"/>
              <a:t> головами, </a:t>
            </a:r>
            <a:r>
              <a:rPr lang="ru-RU" sz="2400" dirty="0" err="1" smtClean="0"/>
              <a:t>повибиваними</a:t>
            </a:r>
            <a:r>
              <a:rPr lang="ru-RU" sz="2400" dirty="0" smtClean="0"/>
              <a:t> зубами, </a:t>
            </a:r>
            <a:r>
              <a:rPr lang="ru-RU" sz="2400" dirty="0" err="1" smtClean="0"/>
              <a:t>повиколюваними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очима</a:t>
            </a:r>
            <a:r>
              <a:rPr lang="ru-RU" sz="2400" dirty="0" smtClean="0"/>
              <a:t>. </a:t>
            </a:r>
            <a:r>
              <a:rPr lang="ru-RU" sz="2400" dirty="0" err="1" smtClean="0"/>
              <a:t>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трупів</a:t>
            </a:r>
            <a:r>
              <a:rPr lang="ru-RU" sz="2400" dirty="0" smtClean="0"/>
              <a:t> не </a:t>
            </a:r>
            <a:r>
              <a:rPr lang="ru-RU" sz="2400" dirty="0" err="1" smtClean="0"/>
              <a:t>вдалося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розпізнати</a:t>
            </a:r>
            <a:r>
              <a:rPr lang="ru-RU" sz="2400" dirty="0" smtClean="0"/>
              <a:t>, так вони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понівечені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pPr algn="just"/>
            <a:r>
              <a:rPr lang="ru-RU" sz="2400" dirty="0" err="1" smtClean="0"/>
              <a:t>Урочистий</a:t>
            </a:r>
            <a:r>
              <a:rPr lang="ru-RU" sz="2400" dirty="0" smtClean="0"/>
              <a:t> похорон </a:t>
            </a:r>
            <a:r>
              <a:rPr lang="ru-RU" sz="2400" dirty="0" err="1" smtClean="0"/>
              <a:t>відбувся</a:t>
            </a:r>
            <a:r>
              <a:rPr lang="ru-RU" sz="2400" dirty="0" smtClean="0"/>
              <a:t> за </a:t>
            </a:r>
            <a:r>
              <a:rPr lang="ru-RU" sz="2400" dirty="0" err="1" smtClean="0"/>
              <a:t>державний</a:t>
            </a:r>
            <a:r>
              <a:rPr lang="ru-RU" sz="2400" dirty="0" smtClean="0"/>
              <a:t> кошт, при </a:t>
            </a:r>
            <a:r>
              <a:rPr lang="ru-RU" sz="2400" dirty="0" err="1" smtClean="0"/>
              <a:t>великій</a:t>
            </a:r>
            <a:r>
              <a:rPr lang="ru-RU" sz="2400" dirty="0" smtClean="0"/>
              <a:t> </a:t>
            </a:r>
            <a:r>
              <a:rPr lang="ru-RU" sz="2400" dirty="0" err="1" smtClean="0"/>
              <a:t>участі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київського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громадянства</a:t>
            </a:r>
            <a:r>
              <a:rPr lang="ru-RU" sz="2400" dirty="0" smtClean="0"/>
              <a:t>, </a:t>
            </a:r>
            <a:r>
              <a:rPr lang="ru-RU" sz="2400" dirty="0" err="1" smtClean="0"/>
              <a:t>делегацій</a:t>
            </a:r>
            <a:r>
              <a:rPr lang="ru-RU" sz="2400" dirty="0" smtClean="0"/>
              <a:t>, уряду і </a:t>
            </a:r>
            <a:r>
              <a:rPr lang="ru-RU" sz="2400" dirty="0" err="1" smtClean="0"/>
              <a:t>війська</a:t>
            </a:r>
            <a:r>
              <a:rPr lang="ru-RU" sz="2400" dirty="0" smtClean="0"/>
              <a:t>. Заходами </a:t>
            </a:r>
            <a:r>
              <a:rPr lang="ru-RU" sz="2400" dirty="0" err="1" smtClean="0"/>
              <a:t>комітету</a:t>
            </a:r>
            <a:r>
              <a:rPr lang="ru-RU" sz="2400" dirty="0" smtClean="0"/>
              <a:t> по </a:t>
            </a:r>
            <a:r>
              <a:rPr lang="ru-RU" sz="2400" dirty="0" err="1" smtClean="0"/>
              <a:t>вшануванню</a:t>
            </a:r>
            <a:r>
              <a:rPr lang="ru-RU" sz="2400" dirty="0" smtClean="0"/>
              <a:t> </a:t>
            </a:r>
            <a:r>
              <a:rPr lang="ru-RU" sz="2400" dirty="0" err="1" smtClean="0"/>
              <a:t>памʼяті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полеглих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мав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будуватися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величезний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памʼятник</a:t>
            </a:r>
            <a:r>
              <a:rPr lang="ru-RU" sz="2400" dirty="0" smtClean="0"/>
              <a:t>, але ворожа </a:t>
            </a:r>
            <a:r>
              <a:rPr lang="ru-RU" sz="2400" dirty="0" err="1" smtClean="0"/>
              <a:t>окупація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унеможливила</a:t>
            </a:r>
            <a:r>
              <a:rPr lang="ru-RU" sz="2400" dirty="0" smtClean="0"/>
              <a:t>.​</a:t>
            </a:r>
            <a:endParaRPr lang="ru-RU" sz="2400" dirty="0"/>
          </a:p>
        </p:txBody>
      </p:sp>
      <p:pic>
        <p:nvPicPr>
          <p:cNvPr id="1026" name="Picture 2" descr="https://pastvu.com/_p/a/9/z/k/9zknjnvq5368du6ua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25" y="1730447"/>
            <a:ext cx="5178425" cy="3409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79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49" y="380751"/>
            <a:ext cx="6146187" cy="430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kruty.org.ua/images/morfeoshow/____________-5113/big/Pokhoron_1931_LCK_ch.2_st.5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136" y="2590800"/>
            <a:ext cx="5531463" cy="4190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4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10350" y="733484"/>
            <a:ext cx="52387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Трагічна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загибель</a:t>
            </a:r>
            <a:r>
              <a:rPr lang="ru-RU" sz="2400" dirty="0" smtClean="0"/>
              <a:t> </a:t>
            </a:r>
            <a:r>
              <a:rPr lang="ru-RU" sz="2400" dirty="0" err="1" smtClean="0"/>
              <a:t>студентського</a:t>
            </a:r>
            <a:r>
              <a:rPr lang="ru-RU" sz="2400" dirty="0" smtClean="0"/>
              <a:t> куреня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Крутами</a:t>
            </a:r>
            <a:r>
              <a:rPr lang="ru-RU" sz="2400" dirty="0" smtClean="0"/>
              <a:t> стала символом </a:t>
            </a:r>
            <a:r>
              <a:rPr lang="ru-RU" sz="2400" dirty="0" err="1" smtClean="0"/>
              <a:t>патріотизму</a:t>
            </a:r>
            <a:r>
              <a:rPr lang="ru-RU" sz="2400" dirty="0" smtClean="0"/>
              <a:t> і </a:t>
            </a:r>
            <a:r>
              <a:rPr lang="ru-RU" sz="2400" dirty="0" err="1" smtClean="0"/>
              <a:t>жертовності</a:t>
            </a:r>
            <a:r>
              <a:rPr lang="ru-RU" sz="2400" dirty="0" smtClean="0"/>
              <a:t> у </a:t>
            </a:r>
            <a:r>
              <a:rPr lang="ru-RU" sz="2400" dirty="0" err="1" smtClean="0"/>
              <a:t>боротьбі</a:t>
            </a:r>
            <a:r>
              <a:rPr lang="ru-RU" sz="2400" dirty="0" smtClean="0"/>
              <a:t> за </a:t>
            </a:r>
            <a:r>
              <a:rPr lang="ru-RU" sz="2400" dirty="0" err="1" smtClean="0"/>
              <a:t>незалежну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Україну</a:t>
            </a:r>
            <a:r>
              <a:rPr lang="ru-RU" sz="2400" dirty="0" smtClean="0"/>
              <a:t>. </a:t>
            </a:r>
          </a:p>
          <a:p>
            <a:pPr algn="just"/>
            <a:r>
              <a:rPr lang="ru-RU" sz="2400" dirty="0" smtClean="0"/>
              <a:t>Уже в </a:t>
            </a:r>
            <a:r>
              <a:rPr lang="ru-RU" sz="2400" dirty="0" err="1" smtClean="0"/>
              <a:t>березні</a:t>
            </a:r>
            <a:r>
              <a:rPr lang="ru-RU" sz="2400" dirty="0" smtClean="0"/>
              <a:t> 1918 року,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підписання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більшовиками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Брестської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мирної</a:t>
            </a:r>
            <a:r>
              <a:rPr lang="ru-RU" sz="2400" dirty="0" smtClean="0"/>
              <a:t> угоди і з </a:t>
            </a:r>
            <a:r>
              <a:rPr lang="ru-RU" sz="2400" dirty="0" err="1" smtClean="0"/>
              <a:t>поверненням</a:t>
            </a:r>
            <a:r>
              <a:rPr lang="ru-RU" sz="2400" dirty="0" smtClean="0"/>
              <a:t> уряду УНР до </a:t>
            </a:r>
            <a:r>
              <a:rPr lang="ru-RU" sz="2400" dirty="0" err="1" smtClean="0"/>
              <a:t>Києва</a:t>
            </a:r>
            <a:r>
              <a:rPr lang="ru-RU" sz="2400" dirty="0" smtClean="0"/>
              <a:t>, за </a:t>
            </a:r>
            <a:r>
              <a:rPr lang="ru-RU" sz="2400" dirty="0" err="1" smtClean="0"/>
              <a:t>рішенням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Центральної</a:t>
            </a:r>
            <a:r>
              <a:rPr lang="ru-RU" sz="2400" dirty="0" smtClean="0"/>
              <a:t> Ради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19 </a:t>
            </a:r>
            <a:r>
              <a:rPr lang="ru-RU" sz="2400" dirty="0" err="1" smtClean="0"/>
              <a:t>березня</a:t>
            </a:r>
            <a:r>
              <a:rPr lang="ru-RU" sz="2400" dirty="0" smtClean="0"/>
              <a:t> 1918 року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вирішено</a:t>
            </a:r>
            <a:r>
              <a:rPr lang="ru-RU" sz="2400" dirty="0" smtClean="0"/>
              <a:t> </a:t>
            </a:r>
            <a:r>
              <a:rPr lang="ru-RU" sz="2400" dirty="0" err="1" smtClean="0"/>
              <a:t>урочисто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перепоховати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полеглих</a:t>
            </a:r>
            <a:r>
              <a:rPr lang="ru-RU" sz="2400" dirty="0" smtClean="0"/>
              <a:t> </a:t>
            </a:r>
            <a:r>
              <a:rPr lang="ru-RU" sz="2400" dirty="0" err="1" smtClean="0"/>
              <a:t>студентів</a:t>
            </a:r>
            <a:r>
              <a:rPr lang="ru-RU" sz="2400" dirty="0" smtClean="0"/>
              <a:t> на </a:t>
            </a:r>
            <a:r>
              <a:rPr lang="ru-RU" sz="2400" dirty="0" err="1" smtClean="0"/>
              <a:t>Аскольдовій</a:t>
            </a:r>
            <a:r>
              <a:rPr lang="ru-RU" sz="2400" dirty="0" smtClean="0"/>
              <a:t> </a:t>
            </a:r>
            <a:r>
              <a:rPr lang="ru-RU" sz="2400" dirty="0" err="1" smtClean="0"/>
              <a:t>могилі</a:t>
            </a:r>
            <a:r>
              <a:rPr lang="ru-RU" sz="2400" dirty="0" smtClean="0"/>
              <a:t> у </a:t>
            </a:r>
            <a:r>
              <a:rPr lang="ru-RU" sz="2400" dirty="0" err="1" smtClean="0"/>
              <a:t>Києві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99" y="733484"/>
            <a:ext cx="5629275" cy="375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21661" y="4748182"/>
            <a:ext cx="3078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Монумент </a:t>
            </a:r>
            <a:r>
              <a:rPr lang="ru-RU" dirty="0" err="1" smtClean="0"/>
              <a:t>битви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Крутами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62075" y="5379362"/>
            <a:ext cx="10496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i="1" dirty="0"/>
              <a:t>У </a:t>
            </a:r>
            <a:r>
              <a:rPr lang="ru-RU" altLang="ru-RU" sz="2400" i="1" dirty="0" err="1"/>
              <a:t>радянські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часи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полеглі</a:t>
            </a:r>
            <a:r>
              <a:rPr lang="ru-RU" altLang="ru-RU" sz="2400" i="1" dirty="0"/>
              <a:t> в </a:t>
            </a:r>
            <a:r>
              <a:rPr lang="ru-RU" altLang="ru-RU" sz="2400" i="1" dirty="0" err="1"/>
              <a:t>Крутах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кваліфікувалися</a:t>
            </a:r>
            <a:r>
              <a:rPr lang="ru-RU" altLang="ru-RU" sz="2400" i="1" dirty="0"/>
              <a:t> як </a:t>
            </a:r>
            <a:r>
              <a:rPr lang="ru-RU" altLang="ru-RU" sz="2400" i="1" dirty="0" err="1"/>
              <a:t>зрадники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чи</a:t>
            </a:r>
            <a:r>
              <a:rPr lang="ru-RU" altLang="ru-RU" sz="2400" i="1" dirty="0"/>
              <a:t> просто </a:t>
            </a:r>
            <a:r>
              <a:rPr lang="ru-RU" altLang="ru-RU" sz="2400" i="1" dirty="0" err="1"/>
              <a:t>замовчувалися</a:t>
            </a:r>
            <a:r>
              <a:rPr lang="ru-RU" altLang="ru-RU" sz="2400" i="1" dirty="0"/>
              <a:t>. </a:t>
            </a:r>
            <a:r>
              <a:rPr lang="ru-RU" altLang="ru-RU" sz="2400" i="1" dirty="0" err="1"/>
              <a:t>Студентські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могили</a:t>
            </a:r>
            <a:r>
              <a:rPr lang="ru-RU" altLang="ru-RU" sz="2400" i="1" dirty="0"/>
              <a:t> з </a:t>
            </a:r>
            <a:r>
              <a:rPr lang="ru-RU" altLang="ru-RU" sz="2400" i="1" dirty="0" err="1"/>
              <a:t>Аскольдової</a:t>
            </a:r>
            <a:r>
              <a:rPr lang="ru-RU" altLang="ru-RU" sz="2400" i="1" dirty="0"/>
              <a:t> гори забрали і </a:t>
            </a:r>
            <a:r>
              <a:rPr lang="ru-RU" altLang="ru-RU" sz="2400" i="1" dirty="0" err="1"/>
              <a:t>спочатку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розбили</a:t>
            </a:r>
            <a:r>
              <a:rPr lang="ru-RU" altLang="ru-RU" sz="2400" i="1" dirty="0"/>
              <a:t> на тому </a:t>
            </a:r>
            <a:r>
              <a:rPr lang="ru-RU" altLang="ru-RU" sz="2400" i="1" dirty="0" err="1"/>
              <a:t>місці</a:t>
            </a:r>
            <a:r>
              <a:rPr lang="ru-RU" altLang="ru-RU" sz="2400" i="1" dirty="0"/>
              <a:t> парк.</a:t>
            </a:r>
          </a:p>
        </p:txBody>
      </p:sp>
    </p:spTree>
    <p:extLst>
      <p:ext uri="{BB962C8B-B14F-4D97-AF65-F5344CB8AC3E}">
        <p14:creationId xmlns:p14="http://schemas.microsoft.com/office/powerpoint/2010/main" val="2284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53300" y="2376785"/>
            <a:ext cx="45529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i="1" dirty="0" err="1" smtClean="0"/>
              <a:t>Символічна</a:t>
            </a:r>
            <a:r>
              <a:rPr lang="ru-RU" altLang="ru-RU" sz="2400" i="1" dirty="0" smtClean="0"/>
              <a:t> могила і </a:t>
            </a:r>
            <a:r>
              <a:rPr lang="ru-RU" altLang="ru-RU" sz="2400" i="1" dirty="0" err="1" smtClean="0"/>
              <a:t>дерев'яний</a:t>
            </a:r>
            <a:r>
              <a:rPr lang="ru-RU" altLang="ru-RU" sz="2400" i="1" dirty="0" smtClean="0"/>
              <a:t> </a:t>
            </a:r>
            <a:r>
              <a:rPr lang="ru-RU" altLang="ru-RU" sz="2400" i="1" dirty="0" err="1" smtClean="0"/>
              <a:t>хрест</a:t>
            </a:r>
            <a:r>
              <a:rPr lang="ru-RU" altLang="ru-RU" sz="2400" i="1" dirty="0" smtClean="0"/>
              <a:t> </a:t>
            </a:r>
            <a:r>
              <a:rPr lang="ru-RU" altLang="ru-RU" sz="2400" i="1" dirty="0" err="1" smtClean="0"/>
              <a:t>крутян</a:t>
            </a:r>
            <a:r>
              <a:rPr lang="ru-RU" altLang="ru-RU" sz="2400" i="1" dirty="0" smtClean="0"/>
              <a:t> на </a:t>
            </a:r>
            <a:r>
              <a:rPr lang="ru-RU" altLang="ru-RU" sz="2400" i="1" dirty="0" err="1" smtClean="0"/>
              <a:t>Аскольдовій</a:t>
            </a:r>
            <a:r>
              <a:rPr lang="ru-RU" altLang="ru-RU" sz="2400" i="1" dirty="0" smtClean="0"/>
              <a:t> </a:t>
            </a:r>
            <a:r>
              <a:rPr lang="ru-RU" altLang="ru-RU" sz="2400" i="1" dirty="0" err="1" smtClean="0"/>
              <a:t>могилі</a:t>
            </a:r>
            <a:r>
              <a:rPr lang="ru-RU" altLang="ru-RU" sz="2400" i="1" dirty="0" smtClean="0"/>
              <a:t> у </a:t>
            </a:r>
            <a:r>
              <a:rPr lang="ru-RU" altLang="ru-RU" sz="2400" i="1" dirty="0" err="1" smtClean="0"/>
              <a:t>Києві</a:t>
            </a:r>
            <a:r>
              <a:rPr lang="ru-RU" altLang="ru-RU" sz="2400" i="1" dirty="0" smtClean="0"/>
              <a:t> (2012 року на </a:t>
            </a:r>
            <a:r>
              <a:rPr lang="ru-RU" altLang="ru-RU" sz="2400" i="1" dirty="0" err="1" smtClean="0"/>
              <a:t>цьому</a:t>
            </a:r>
            <a:r>
              <a:rPr lang="ru-RU" altLang="ru-RU" sz="2400" i="1" dirty="0" smtClean="0"/>
              <a:t> </a:t>
            </a:r>
            <a:r>
              <a:rPr lang="ru-RU" altLang="ru-RU" sz="2400" i="1" dirty="0" err="1" smtClean="0"/>
              <a:t>місці</a:t>
            </a:r>
            <a:r>
              <a:rPr lang="ru-RU" altLang="ru-RU" sz="2400" i="1" dirty="0" smtClean="0"/>
              <a:t> </a:t>
            </a:r>
            <a:r>
              <a:rPr lang="ru-RU" altLang="ru-RU" sz="2400" i="1" dirty="0" err="1" smtClean="0"/>
              <a:t>встановлено</a:t>
            </a:r>
            <a:r>
              <a:rPr lang="ru-RU" altLang="ru-RU" sz="2400" i="1" dirty="0" smtClean="0"/>
              <a:t> </a:t>
            </a:r>
            <a:r>
              <a:rPr lang="ru-RU" altLang="ru-RU" sz="2400" i="1" dirty="0" err="1" smtClean="0"/>
              <a:t>новий</a:t>
            </a:r>
            <a:r>
              <a:rPr lang="ru-RU" altLang="ru-RU" sz="2400" i="1" dirty="0" smtClean="0"/>
              <a:t> </a:t>
            </a:r>
            <a:r>
              <a:rPr lang="ru-RU" altLang="ru-RU" sz="2400" i="1" dirty="0" err="1" smtClean="0"/>
              <a:t>камінний</a:t>
            </a:r>
            <a:r>
              <a:rPr lang="ru-RU" altLang="ru-RU" sz="2400" i="1" dirty="0" smtClean="0"/>
              <a:t> </a:t>
            </a:r>
            <a:r>
              <a:rPr lang="ru-RU" altLang="ru-RU" sz="2400" i="1" dirty="0" err="1" smtClean="0"/>
              <a:t>хрест</a:t>
            </a:r>
            <a:r>
              <a:rPr lang="ru-RU" altLang="ru-RU" sz="2400" i="1" dirty="0" smtClean="0"/>
              <a:t>)</a:t>
            </a:r>
            <a:endParaRPr lang="ru-RU" altLang="ru-RU" sz="2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99" y="1498431"/>
            <a:ext cx="6467475" cy="369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06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713" y="854074"/>
            <a:ext cx="3824287" cy="5002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6086" y="6063734"/>
            <a:ext cx="4409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i="1" dirty="0" smtClean="0"/>
              <a:t>Могила </a:t>
            </a:r>
            <a:r>
              <a:rPr lang="ru-RU" altLang="ru-RU" i="1" dirty="0" err="1" smtClean="0"/>
              <a:t>бійців</a:t>
            </a:r>
            <a:r>
              <a:rPr lang="ru-RU" altLang="ru-RU" i="1" dirty="0" smtClean="0"/>
              <a:t> на </a:t>
            </a:r>
            <a:r>
              <a:rPr lang="ru-RU" altLang="ru-RU" i="1" dirty="0" err="1" smtClean="0"/>
              <a:t>Лук'янівському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цвинтарі</a:t>
            </a:r>
            <a:endParaRPr lang="ru-RU" altLang="ru-RU" i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363" y="3355461"/>
            <a:ext cx="4702186" cy="3127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59456" y="85407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altLang="ru-RU" sz="2400" i="1" dirty="0"/>
              <a:t>29 </a:t>
            </a:r>
            <a:r>
              <a:rPr lang="ru-RU" altLang="ru-RU" sz="2400" i="1" dirty="0" err="1"/>
              <a:t>січня</a:t>
            </a:r>
            <a:r>
              <a:rPr lang="ru-RU" altLang="ru-RU" sz="2400" i="1" dirty="0"/>
              <a:t> 1991 року з </a:t>
            </a:r>
            <a:r>
              <a:rPr lang="ru-RU" altLang="ru-RU" sz="2400" i="1" dirty="0" err="1"/>
              <a:t>ініціативи</a:t>
            </a:r>
            <a:r>
              <a:rPr lang="ru-RU" altLang="ru-RU" sz="2400" i="1" dirty="0"/>
              <a:t> Народного </a:t>
            </a:r>
            <a:r>
              <a:rPr lang="ru-RU" altLang="ru-RU" sz="2400" i="1" dirty="0" err="1"/>
              <a:t>руху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України</a:t>
            </a:r>
            <a:r>
              <a:rPr lang="ru-RU" altLang="ru-RU" sz="2400" i="1" dirty="0"/>
              <a:t>, </a:t>
            </a:r>
            <a:r>
              <a:rPr lang="ru-RU" altLang="ru-RU" sz="2400" i="1" dirty="0" err="1"/>
              <a:t>Студентської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спілки</a:t>
            </a:r>
            <a:r>
              <a:rPr lang="ru-RU" altLang="ru-RU" sz="2400" i="1" dirty="0"/>
              <a:t>, </a:t>
            </a:r>
            <a:r>
              <a:rPr lang="ru-RU" altLang="ru-RU" sz="2400" i="1" dirty="0" err="1"/>
              <a:t>інших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національно-демократичних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організацій</a:t>
            </a:r>
            <a:r>
              <a:rPr lang="ru-RU" altLang="ru-RU" sz="2400" i="1" dirty="0"/>
              <a:t> в </a:t>
            </a:r>
            <a:r>
              <a:rPr lang="ru-RU" altLang="ru-RU" sz="2400" i="1" dirty="0" err="1"/>
              <a:t>Крутах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було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встановлено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березовий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хрест</a:t>
            </a:r>
            <a:r>
              <a:rPr lang="ru-RU" altLang="ru-RU" sz="2400" i="1" dirty="0"/>
              <a:t> та </a:t>
            </a:r>
            <a:r>
              <a:rPr lang="ru-RU" altLang="ru-RU" sz="2400" i="1" dirty="0" err="1"/>
              <a:t>відбувся</a:t>
            </a:r>
            <a:r>
              <a:rPr lang="ru-RU" altLang="ru-RU" sz="2400" i="1" dirty="0"/>
              <a:t> перший </a:t>
            </a:r>
            <a:r>
              <a:rPr lang="ru-RU" altLang="ru-RU" sz="2400" i="1" dirty="0" err="1"/>
              <a:t>невеличкий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громадський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мітинг</a:t>
            </a:r>
            <a:r>
              <a:rPr lang="ru-RU" altLang="ru-RU" sz="2400" i="1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37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231" y="0"/>
            <a:ext cx="8759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64" y="552450"/>
            <a:ext cx="5111018" cy="56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338" y="666750"/>
            <a:ext cx="4025400" cy="554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25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08" y="723900"/>
            <a:ext cx="4054192" cy="542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9671" y="539234"/>
            <a:ext cx="21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Пам'яті</a:t>
            </a:r>
            <a:r>
              <a:rPr lang="ru-RU" dirty="0" smtClean="0"/>
              <a:t> </a:t>
            </a:r>
            <a:r>
              <a:rPr lang="ru-RU" dirty="0" err="1" smtClean="0"/>
              <a:t>тридцяти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62599" y="908566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i="1" dirty="0"/>
              <a:t>На </a:t>
            </a:r>
            <a:r>
              <a:rPr lang="ru-RU" altLang="ru-RU" i="1" dirty="0" err="1"/>
              <a:t>Аскольдовій</a:t>
            </a:r>
            <a:r>
              <a:rPr lang="ru-RU" altLang="ru-RU" i="1" dirty="0"/>
              <a:t> </a:t>
            </a:r>
            <a:r>
              <a:rPr lang="ru-RU" altLang="ru-RU" i="1" dirty="0" err="1"/>
              <a:t>могилі</a:t>
            </a:r>
            <a:endParaRPr lang="ru-RU" altLang="ru-RU" i="1" dirty="0"/>
          </a:p>
          <a:p>
            <a:r>
              <a:rPr lang="ru-RU" altLang="ru-RU" i="1" dirty="0" err="1"/>
              <a:t>Поховали</a:t>
            </a:r>
            <a:r>
              <a:rPr lang="ru-RU" altLang="ru-RU" i="1" dirty="0"/>
              <a:t> </a:t>
            </a:r>
            <a:r>
              <a:rPr lang="ru-RU" altLang="ru-RU" i="1" dirty="0" err="1"/>
              <a:t>їх</a:t>
            </a:r>
            <a:r>
              <a:rPr lang="ru-RU" altLang="ru-RU" i="1" dirty="0"/>
              <a:t> —</a:t>
            </a:r>
          </a:p>
          <a:p>
            <a:r>
              <a:rPr lang="ru-RU" altLang="ru-RU" i="1" dirty="0" err="1"/>
              <a:t>Тридцять</a:t>
            </a:r>
            <a:r>
              <a:rPr lang="ru-RU" altLang="ru-RU" i="1" dirty="0"/>
              <a:t> </a:t>
            </a:r>
            <a:r>
              <a:rPr lang="ru-RU" altLang="ru-RU" i="1" dirty="0" err="1"/>
              <a:t>мучнів-українців</a:t>
            </a:r>
            <a:r>
              <a:rPr lang="ru-RU" altLang="ru-RU" i="1" dirty="0"/>
              <a:t>,</a:t>
            </a:r>
          </a:p>
          <a:p>
            <a:r>
              <a:rPr lang="ru-RU" altLang="ru-RU" i="1" dirty="0" err="1"/>
              <a:t>Славних</a:t>
            </a:r>
            <a:r>
              <a:rPr lang="ru-RU" altLang="ru-RU" i="1" dirty="0"/>
              <a:t> </a:t>
            </a:r>
            <a:r>
              <a:rPr lang="ru-RU" altLang="ru-RU" i="1" dirty="0" err="1"/>
              <a:t>молодих</a:t>
            </a:r>
            <a:r>
              <a:rPr lang="ru-RU" altLang="ru-RU" i="1" dirty="0"/>
              <a:t>...</a:t>
            </a:r>
          </a:p>
          <a:p>
            <a:r>
              <a:rPr lang="ru-RU" altLang="ru-RU" i="1" dirty="0"/>
              <a:t>На </a:t>
            </a:r>
            <a:r>
              <a:rPr lang="ru-RU" altLang="ru-RU" i="1" dirty="0" err="1"/>
              <a:t>Аскольдовій</a:t>
            </a:r>
            <a:r>
              <a:rPr lang="ru-RU" altLang="ru-RU" i="1" dirty="0"/>
              <a:t> </a:t>
            </a:r>
            <a:r>
              <a:rPr lang="ru-RU" altLang="ru-RU" i="1" dirty="0" err="1"/>
              <a:t>могилі</a:t>
            </a:r>
            <a:endParaRPr lang="ru-RU" altLang="ru-RU" i="1" dirty="0"/>
          </a:p>
          <a:p>
            <a:r>
              <a:rPr lang="ru-RU" altLang="ru-RU" i="1" dirty="0" err="1"/>
              <a:t>Український</a:t>
            </a:r>
            <a:r>
              <a:rPr lang="ru-RU" altLang="ru-RU" i="1" dirty="0"/>
              <a:t> </a:t>
            </a:r>
            <a:r>
              <a:rPr lang="ru-RU" altLang="ru-RU" i="1" dirty="0" err="1"/>
              <a:t>цвіт</a:t>
            </a:r>
            <a:r>
              <a:rPr lang="ru-RU" altLang="ru-RU" i="1" dirty="0"/>
              <a:t>! —</a:t>
            </a:r>
          </a:p>
          <a:p>
            <a:r>
              <a:rPr lang="ru-RU" altLang="ru-RU" i="1" dirty="0"/>
              <a:t>По </a:t>
            </a:r>
            <a:r>
              <a:rPr lang="ru-RU" altLang="ru-RU" i="1" dirty="0" err="1"/>
              <a:t>кривавій</a:t>
            </a:r>
            <a:r>
              <a:rPr lang="ru-RU" altLang="ru-RU" i="1" dirty="0"/>
              <a:t> по </a:t>
            </a:r>
            <a:r>
              <a:rPr lang="ru-RU" altLang="ru-RU" i="1" dirty="0" err="1"/>
              <a:t>дорозі</a:t>
            </a:r>
            <a:endParaRPr lang="ru-RU" altLang="ru-RU" i="1" dirty="0"/>
          </a:p>
          <a:p>
            <a:r>
              <a:rPr lang="ru-RU" altLang="ru-RU" i="1" dirty="0"/>
              <a:t>Нам </a:t>
            </a:r>
            <a:r>
              <a:rPr lang="ru-RU" altLang="ru-RU" i="1" dirty="0" err="1"/>
              <a:t>іти</a:t>
            </a:r>
            <a:r>
              <a:rPr lang="ru-RU" altLang="ru-RU" i="1" dirty="0"/>
              <a:t> у </a:t>
            </a:r>
            <a:r>
              <a:rPr lang="ru-RU" altLang="ru-RU" i="1" dirty="0" err="1"/>
              <a:t>світ</a:t>
            </a:r>
            <a:r>
              <a:rPr lang="ru-RU" altLang="ru-RU" i="1" dirty="0"/>
              <a:t>.</a:t>
            </a:r>
          </a:p>
          <a:p>
            <a:r>
              <a:rPr lang="ru-RU" altLang="ru-RU" i="1" dirty="0"/>
              <a:t>На кого </a:t>
            </a:r>
            <a:r>
              <a:rPr lang="ru-RU" altLang="ru-RU" i="1" dirty="0" err="1"/>
              <a:t>посміла</a:t>
            </a:r>
            <a:r>
              <a:rPr lang="ru-RU" altLang="ru-RU" i="1" dirty="0"/>
              <a:t> </a:t>
            </a:r>
            <a:r>
              <a:rPr lang="ru-RU" altLang="ru-RU" i="1" dirty="0" err="1"/>
              <a:t>знятись</a:t>
            </a:r>
            <a:endParaRPr lang="ru-RU" altLang="ru-RU" i="1" dirty="0"/>
          </a:p>
          <a:p>
            <a:r>
              <a:rPr lang="ru-RU" altLang="ru-RU" i="1" dirty="0" err="1"/>
              <a:t>Зрадника</a:t>
            </a:r>
            <a:r>
              <a:rPr lang="ru-RU" altLang="ru-RU" i="1" dirty="0"/>
              <a:t> рука?</a:t>
            </a:r>
          </a:p>
          <a:p>
            <a:r>
              <a:rPr lang="ru-RU" altLang="ru-RU" i="1" dirty="0" err="1"/>
              <a:t>Квітне</a:t>
            </a:r>
            <a:r>
              <a:rPr lang="ru-RU" altLang="ru-RU" i="1" dirty="0"/>
              <a:t> </a:t>
            </a:r>
            <a:r>
              <a:rPr lang="ru-RU" altLang="ru-RU" i="1" dirty="0" err="1"/>
              <a:t>сонце</a:t>
            </a:r>
            <a:r>
              <a:rPr lang="ru-RU" altLang="ru-RU" i="1" dirty="0"/>
              <a:t>, — </a:t>
            </a:r>
            <a:r>
              <a:rPr lang="ru-RU" altLang="ru-RU" i="1" dirty="0" err="1"/>
              <a:t>грає</a:t>
            </a:r>
            <a:r>
              <a:rPr lang="ru-RU" altLang="ru-RU" i="1" dirty="0"/>
              <a:t> </a:t>
            </a:r>
            <a:r>
              <a:rPr lang="ru-RU" altLang="ru-RU" i="1" dirty="0" err="1"/>
              <a:t>вітер</a:t>
            </a:r>
            <a:endParaRPr lang="ru-RU" altLang="ru-RU" i="1" dirty="0"/>
          </a:p>
          <a:p>
            <a:r>
              <a:rPr lang="ru-RU" altLang="ru-RU" i="1" dirty="0"/>
              <a:t>І </a:t>
            </a:r>
            <a:r>
              <a:rPr lang="ru-RU" altLang="ru-RU" i="1" dirty="0" err="1"/>
              <a:t>Дніпро-ріка</a:t>
            </a:r>
            <a:r>
              <a:rPr lang="ru-RU" altLang="ru-RU" i="1" dirty="0" smtClean="0"/>
              <a:t>... На кого </a:t>
            </a:r>
            <a:r>
              <a:rPr lang="ru-RU" altLang="ru-RU" i="1" dirty="0" err="1" smtClean="0"/>
              <a:t>завзявся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Каїн</a:t>
            </a:r>
            <a:r>
              <a:rPr lang="ru-RU" altLang="ru-RU" i="1" dirty="0" smtClean="0"/>
              <a:t>?</a:t>
            </a:r>
          </a:p>
          <a:p>
            <a:r>
              <a:rPr lang="ru-RU" altLang="ru-RU" i="1" dirty="0" smtClean="0"/>
              <a:t>Боже, покарай!</a:t>
            </a:r>
          </a:p>
          <a:p>
            <a:r>
              <a:rPr lang="ru-RU" altLang="ru-RU" i="1" dirty="0" err="1" smtClean="0"/>
              <a:t>Понад</a:t>
            </a:r>
            <a:r>
              <a:rPr lang="ru-RU" altLang="ru-RU" i="1" dirty="0" smtClean="0"/>
              <a:t> все вони любили</a:t>
            </a:r>
          </a:p>
          <a:p>
            <a:r>
              <a:rPr lang="ru-RU" altLang="ru-RU" i="1" dirty="0" err="1" smtClean="0"/>
              <a:t>Свій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коханий</a:t>
            </a:r>
            <a:r>
              <a:rPr lang="ru-RU" altLang="ru-RU" i="1" dirty="0" smtClean="0"/>
              <a:t> край.</a:t>
            </a:r>
          </a:p>
          <a:p>
            <a:r>
              <a:rPr lang="ru-RU" altLang="ru-RU" i="1" dirty="0" err="1" smtClean="0"/>
              <a:t>Вмерли</a:t>
            </a:r>
            <a:r>
              <a:rPr lang="ru-RU" altLang="ru-RU" i="1" dirty="0" smtClean="0"/>
              <a:t> в </a:t>
            </a:r>
            <a:r>
              <a:rPr lang="ru-RU" altLang="ru-RU" i="1" dirty="0" err="1" smtClean="0"/>
              <a:t>Новім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Заповіті</a:t>
            </a:r>
            <a:endParaRPr lang="ru-RU" altLang="ru-RU" i="1" dirty="0" smtClean="0"/>
          </a:p>
          <a:p>
            <a:r>
              <a:rPr lang="ru-RU" altLang="ru-RU" i="1" dirty="0" smtClean="0"/>
              <a:t>З славою </a:t>
            </a:r>
            <a:r>
              <a:rPr lang="ru-RU" altLang="ru-RU" i="1" dirty="0" err="1" smtClean="0"/>
              <a:t>святих</a:t>
            </a:r>
            <a:r>
              <a:rPr lang="ru-RU" altLang="ru-RU" i="1" dirty="0" smtClean="0"/>
              <a:t>.</a:t>
            </a:r>
          </a:p>
          <a:p>
            <a:r>
              <a:rPr lang="ru-RU" altLang="ru-RU" i="1" dirty="0" smtClean="0"/>
              <a:t>На </a:t>
            </a:r>
            <a:r>
              <a:rPr lang="ru-RU" altLang="ru-RU" i="1" dirty="0" err="1" smtClean="0"/>
              <a:t>Аскольдовій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Могилі</a:t>
            </a:r>
            <a:endParaRPr lang="ru-RU" altLang="ru-RU" i="1" dirty="0" smtClean="0"/>
          </a:p>
          <a:p>
            <a:r>
              <a:rPr lang="ru-RU" altLang="ru-RU" i="1" dirty="0" err="1" smtClean="0"/>
              <a:t>Поховали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їх</a:t>
            </a:r>
            <a:r>
              <a:rPr lang="ru-RU" altLang="ru-RU" i="1" dirty="0" smtClean="0"/>
              <a:t>.</a:t>
            </a:r>
          </a:p>
          <a:p>
            <a:endParaRPr lang="ru-RU" alt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17832" y="5968484"/>
            <a:ext cx="2493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i="1" dirty="0" err="1" smtClean="0"/>
              <a:t>Павло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Тичина</a:t>
            </a:r>
            <a:r>
              <a:rPr lang="ru-RU" altLang="ru-RU" i="1" dirty="0" smtClean="0"/>
              <a:t>, </a:t>
            </a:r>
            <a:r>
              <a:rPr lang="ru-RU" altLang="ru-RU" b="1" i="1" dirty="0" smtClean="0"/>
              <a:t>1918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рік</a:t>
            </a:r>
            <a:r>
              <a:rPr lang="ru-RU" altLang="ru-RU" i="1" dirty="0" smtClean="0"/>
              <a:t> </a:t>
            </a:r>
            <a:endParaRPr lang="ru-RU" altLang="ru-RU" i="1" dirty="0"/>
          </a:p>
        </p:txBody>
      </p:sp>
    </p:spTree>
    <p:extLst>
      <p:ext uri="{BB962C8B-B14F-4D97-AF65-F5344CB8AC3E}">
        <p14:creationId xmlns:p14="http://schemas.microsoft.com/office/powerpoint/2010/main" val="193607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37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450" y="196693"/>
            <a:ext cx="5600700" cy="6473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64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0" y="747712"/>
            <a:ext cx="857250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533400"/>
            <a:ext cx="102870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56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550" y="675295"/>
            <a:ext cx="7905749" cy="557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901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2137" y="1047750"/>
            <a:ext cx="8467725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10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4970" y="4167414"/>
            <a:ext cx="76635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Битва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Кру́тами</a:t>
            </a:r>
            <a:r>
              <a:rPr lang="ru-RU" sz="2400" dirty="0"/>
              <a:t> — </a:t>
            </a:r>
            <a:r>
              <a:rPr lang="ru-RU" sz="2400" dirty="0" err="1"/>
              <a:t>бій</a:t>
            </a:r>
            <a:r>
              <a:rPr lang="ru-RU" sz="2400" dirty="0"/>
              <a:t> 16 (29) </a:t>
            </a:r>
            <a:r>
              <a:rPr lang="ru-RU" sz="2400" dirty="0" err="1"/>
              <a:t>січня</a:t>
            </a:r>
            <a:r>
              <a:rPr lang="ru-RU" sz="2400" dirty="0"/>
              <a:t> 1918 року на </a:t>
            </a:r>
            <a:r>
              <a:rPr lang="ru-RU" sz="2400" dirty="0" err="1"/>
              <a:t>залізничній</a:t>
            </a:r>
            <a:r>
              <a:rPr lang="ru-RU" sz="2400" dirty="0"/>
              <a:t> </a:t>
            </a:r>
            <a:r>
              <a:rPr lang="ru-RU" sz="2400" dirty="0" err="1"/>
              <a:t>станції</a:t>
            </a:r>
            <a:r>
              <a:rPr lang="ru-RU" sz="2400" dirty="0"/>
              <a:t> </a:t>
            </a:r>
            <a:r>
              <a:rPr lang="ru-RU" sz="2400" dirty="0" err="1"/>
              <a:t>поблизу</a:t>
            </a:r>
            <a:r>
              <a:rPr lang="ru-RU" sz="2400" dirty="0"/>
              <a:t> селища </a:t>
            </a:r>
            <a:r>
              <a:rPr lang="ru-RU" sz="2400" dirty="0" smtClean="0"/>
              <a:t>Крути за </a:t>
            </a:r>
            <a:r>
              <a:rPr lang="ru-RU" sz="2400" dirty="0"/>
              <a:t>130 </a:t>
            </a:r>
            <a:r>
              <a:rPr lang="ru-RU" sz="2400" dirty="0" err="1"/>
              <a:t>кілометрів</a:t>
            </a:r>
            <a:r>
              <a:rPr lang="ru-RU" sz="2400" dirty="0"/>
              <a:t> на </a:t>
            </a:r>
            <a:r>
              <a:rPr lang="ru-RU" sz="2400" dirty="0" err="1"/>
              <a:t>північний-схід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Києва</a:t>
            </a:r>
            <a:r>
              <a:rPr lang="ru-RU" sz="2400" dirty="0"/>
              <a:t>: </a:t>
            </a:r>
            <a:r>
              <a:rPr lang="ru-RU" sz="2400" dirty="0" err="1"/>
              <a:t>бій</a:t>
            </a:r>
            <a:r>
              <a:rPr lang="ru-RU" sz="2400" dirty="0"/>
              <a:t> </a:t>
            </a:r>
            <a:r>
              <a:rPr lang="ru-RU" sz="2400" dirty="0" err="1"/>
              <a:t>тривав</a:t>
            </a:r>
            <a:r>
              <a:rPr lang="ru-RU" sz="2400" dirty="0"/>
              <a:t> годин </a:t>
            </a:r>
            <a:r>
              <a:rPr lang="ru-RU" sz="2400" dirty="0" err="1"/>
              <a:t>із</a:t>
            </a:r>
            <a:r>
              <a:rPr lang="ru-RU" sz="2400" dirty="0"/>
              <a:t> 5 </a:t>
            </a:r>
            <a:r>
              <a:rPr lang="ru-RU" sz="2400" dirty="0" err="1"/>
              <a:t>між</a:t>
            </a:r>
            <a:r>
              <a:rPr lang="ru-RU" sz="2400" dirty="0"/>
              <a:t> 4-тисячною </a:t>
            </a:r>
            <a:r>
              <a:rPr lang="ru-RU" sz="2400" dirty="0" err="1"/>
              <a:t>більшовицькою</a:t>
            </a:r>
            <a:r>
              <a:rPr lang="ru-RU" sz="2400" dirty="0"/>
              <a:t> </a:t>
            </a:r>
            <a:r>
              <a:rPr lang="ru-RU" sz="2400" dirty="0" err="1" smtClean="0"/>
              <a:t>армією</a:t>
            </a:r>
            <a:r>
              <a:rPr lang="ru-RU" sz="2400" dirty="0" smtClean="0"/>
              <a:t> та </a:t>
            </a:r>
            <a:r>
              <a:rPr lang="ru-RU" sz="2400" dirty="0"/>
              <a:t>300-ми </a:t>
            </a:r>
            <a:r>
              <a:rPr lang="ru-RU" sz="2400" dirty="0" err="1"/>
              <a:t>національно-свідомими</a:t>
            </a:r>
            <a:r>
              <a:rPr lang="ru-RU" sz="2400" dirty="0"/>
              <a:t> </a:t>
            </a:r>
            <a:r>
              <a:rPr lang="ru-RU" sz="2400" dirty="0" err="1"/>
              <a:t>київськими</a:t>
            </a:r>
            <a:r>
              <a:rPr lang="ru-RU" sz="2400" dirty="0"/>
              <a:t> студентами,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захищали</a:t>
            </a:r>
            <a:r>
              <a:rPr lang="ru-RU" sz="2400" dirty="0"/>
              <a:t> </a:t>
            </a:r>
            <a:r>
              <a:rPr lang="ru-RU" sz="2400" dirty="0" err="1"/>
              <a:t>підступи</a:t>
            </a:r>
            <a:r>
              <a:rPr lang="ru-RU" sz="2400" dirty="0"/>
              <a:t> до </a:t>
            </a:r>
            <a:r>
              <a:rPr lang="ru-RU" sz="2400" dirty="0" err="1"/>
              <a:t>Києва</a:t>
            </a:r>
            <a:r>
              <a:rPr lang="ru-RU" sz="24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404812"/>
            <a:ext cx="9144000" cy="360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46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23200" y="1177726"/>
            <a:ext cx="4000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/>
              <a:t>Цей</a:t>
            </a:r>
            <a:r>
              <a:rPr lang="ru-RU" sz="2400" dirty="0" smtClean="0"/>
              <a:t> </a:t>
            </a:r>
            <a:r>
              <a:rPr lang="ru-RU" sz="2400" dirty="0" err="1" smtClean="0"/>
              <a:t>бій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більшо-вицькими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військами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Михай</a:t>
            </a:r>
            <a:r>
              <a:rPr lang="ru-RU" sz="2400" dirty="0" smtClean="0"/>
              <a:t>-ла </a:t>
            </a:r>
            <a:r>
              <a:rPr lang="ru-RU" sz="2400" dirty="0" err="1" smtClean="0"/>
              <a:t>Муравйова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об'єдна</a:t>
            </a:r>
            <a:r>
              <a:rPr lang="ru-RU" sz="2400" dirty="0" smtClean="0"/>
              <a:t>-ними </a:t>
            </a:r>
            <a:r>
              <a:rPr lang="ru-RU" sz="2400" dirty="0" err="1" smtClean="0"/>
              <a:t>військами</a:t>
            </a:r>
            <a:r>
              <a:rPr lang="ru-RU" sz="2400" dirty="0" smtClean="0"/>
              <a:t> </a:t>
            </a:r>
            <a:r>
              <a:rPr lang="ru-RU" sz="2400" dirty="0" err="1" smtClean="0"/>
              <a:t>юнкерів</a:t>
            </a:r>
            <a:r>
              <a:rPr lang="ru-RU" sz="2400" dirty="0" smtClean="0"/>
              <a:t> 1-ї </a:t>
            </a:r>
            <a:r>
              <a:rPr lang="ru-RU" sz="2400" dirty="0" err="1" smtClean="0"/>
              <a:t>Київської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юнацької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школи</a:t>
            </a:r>
            <a:r>
              <a:rPr lang="ru-RU" sz="2400" dirty="0" smtClean="0"/>
              <a:t> </a:t>
            </a:r>
            <a:r>
              <a:rPr lang="ru-RU" sz="2400" dirty="0" err="1" smtClean="0"/>
              <a:t>ім</a:t>
            </a:r>
            <a:r>
              <a:rPr lang="ru-RU" sz="2400" dirty="0" smtClean="0"/>
              <a:t>. Б. </a:t>
            </a:r>
            <a:r>
              <a:rPr lang="ru-RU" sz="2400" dirty="0" err="1" smtClean="0"/>
              <a:t>Хмельницького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першої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сотні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новоствореного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Сту-дентського</a:t>
            </a:r>
            <a:r>
              <a:rPr lang="ru-RU" sz="2400" dirty="0" smtClean="0"/>
              <a:t> </a:t>
            </a:r>
            <a:r>
              <a:rPr lang="ru-RU" sz="2400" dirty="0" smtClean="0"/>
              <a:t>куреня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єдиним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командуванням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Аверкія</a:t>
            </a:r>
            <a:r>
              <a:rPr lang="ru-RU" sz="2400" dirty="0" smtClean="0"/>
              <a:t> </a:t>
            </a:r>
            <a:r>
              <a:rPr lang="ru-RU" sz="2400" dirty="0" err="1" smtClean="0"/>
              <a:t>Гончаренка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наступу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Київ</a:t>
            </a:r>
            <a:r>
              <a:rPr lang="ru-RU" sz="2400" dirty="0" smtClean="0"/>
              <a:t> </a:t>
            </a:r>
            <a:r>
              <a:rPr lang="ru-RU" sz="2400" dirty="0" err="1" smtClean="0"/>
              <a:t>військ</a:t>
            </a:r>
            <a:r>
              <a:rPr lang="ru-RU" sz="2400" dirty="0" smtClean="0"/>
              <a:t> </a:t>
            </a:r>
            <a:r>
              <a:rPr lang="ru-RU" sz="2400" dirty="0" err="1" smtClean="0"/>
              <a:t>Муравйова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079"/>
          <a:stretch/>
        </p:blipFill>
        <p:spPr>
          <a:xfrm>
            <a:off x="331188" y="870857"/>
            <a:ext cx="7314212" cy="5216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51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58856" y="2164620"/>
            <a:ext cx="53702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Коли з боку Бахмачу і </a:t>
            </a:r>
            <a:r>
              <a:rPr lang="ru-RU" sz="2400" dirty="0" err="1" smtClean="0"/>
              <a:t>Чернігова</a:t>
            </a:r>
            <a:r>
              <a:rPr lang="ru-RU" sz="2400" dirty="0" smtClean="0"/>
              <a:t> рушили на </a:t>
            </a:r>
            <a:r>
              <a:rPr lang="ru-RU" sz="2400" dirty="0" err="1" smtClean="0"/>
              <a:t>Київ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більшовицькі</a:t>
            </a:r>
            <a:r>
              <a:rPr lang="ru-RU" sz="2400" dirty="0" smtClean="0"/>
              <a:t> </a:t>
            </a:r>
            <a:r>
              <a:rPr lang="ru-RU" sz="2400" dirty="0" err="1" smtClean="0"/>
              <a:t>ешелони</a:t>
            </a:r>
            <a:r>
              <a:rPr lang="ru-RU" sz="2400" dirty="0" smtClean="0"/>
              <a:t>, уряд не </a:t>
            </a:r>
            <a:r>
              <a:rPr lang="ru-RU" sz="2400" dirty="0" err="1" smtClean="0"/>
              <a:t>міг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послати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відсічі</a:t>
            </a:r>
            <a:r>
              <a:rPr lang="ru-RU" sz="2400" dirty="0" smtClean="0"/>
              <a:t> </a:t>
            </a:r>
            <a:r>
              <a:rPr lang="ru-RU" sz="2400" dirty="0" err="1" smtClean="0"/>
              <a:t>ані</a:t>
            </a:r>
            <a:r>
              <a:rPr lang="ru-RU" sz="2400" dirty="0" smtClean="0"/>
              <a:t> </a:t>
            </a:r>
            <a:r>
              <a:rPr lang="ru-RU" sz="2400" dirty="0" err="1" smtClean="0"/>
              <a:t>єдиної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військової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частини</a:t>
            </a:r>
            <a:r>
              <a:rPr lang="ru-RU" sz="2400" dirty="0" smtClean="0"/>
              <a:t>. </a:t>
            </a:r>
            <a:r>
              <a:rPr lang="ru-RU" sz="2400" dirty="0" err="1" smtClean="0"/>
              <a:t>Тоді</a:t>
            </a:r>
            <a:r>
              <a:rPr lang="ru-RU" sz="2400" dirty="0" smtClean="0"/>
              <a:t> </a:t>
            </a:r>
            <a:r>
              <a:rPr lang="ru-RU" sz="2400" dirty="0" err="1" smtClean="0"/>
              <a:t>зібрали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нашвидкуруч</a:t>
            </a:r>
            <a:r>
              <a:rPr lang="ru-RU" sz="2400" dirty="0" smtClean="0"/>
              <a:t> </a:t>
            </a:r>
            <a:r>
              <a:rPr lang="ru-RU" sz="2400" dirty="0" err="1" smtClean="0"/>
              <a:t>загін</a:t>
            </a:r>
            <a:r>
              <a:rPr lang="ru-RU" sz="2400" dirty="0" smtClean="0"/>
              <a:t>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 smtClean="0"/>
              <a:t>студентів</a:t>
            </a:r>
            <a:r>
              <a:rPr lang="ru-RU" sz="2400" dirty="0" smtClean="0"/>
              <a:t> і </a:t>
            </a:r>
            <a:r>
              <a:rPr lang="ru-RU" sz="2400" dirty="0" err="1" smtClean="0"/>
              <a:t>гімназистів</a:t>
            </a:r>
            <a:r>
              <a:rPr lang="ru-RU" sz="2400" dirty="0" smtClean="0"/>
              <a:t> старших </a:t>
            </a:r>
            <a:r>
              <a:rPr lang="ru-RU" sz="2400" dirty="0" err="1" smtClean="0"/>
              <a:t>класів</a:t>
            </a:r>
            <a:r>
              <a:rPr lang="ru-RU" sz="2400" dirty="0" smtClean="0"/>
              <a:t> і кинули </a:t>
            </a:r>
            <a:r>
              <a:rPr lang="ru-RU" sz="2400" dirty="0" err="1" smtClean="0"/>
              <a:t>їх</a:t>
            </a:r>
            <a:r>
              <a:rPr lang="ru-RU" sz="2400" dirty="0" smtClean="0"/>
              <a:t> - буквально на </a:t>
            </a:r>
            <a:r>
              <a:rPr lang="ru-RU" sz="2400" dirty="0" err="1" smtClean="0"/>
              <a:t>забій</a:t>
            </a:r>
            <a:r>
              <a:rPr lang="ru-RU" sz="2400" dirty="0" smtClean="0"/>
              <a:t> - </a:t>
            </a:r>
            <a:r>
              <a:rPr lang="ru-RU" sz="2400" dirty="0" err="1" smtClean="0"/>
              <a:t>назустріч</a:t>
            </a:r>
            <a:r>
              <a:rPr lang="ru-RU" sz="2400" dirty="0" smtClean="0"/>
              <a:t> прекрасно </a:t>
            </a:r>
            <a:r>
              <a:rPr lang="ru-RU" sz="2400" dirty="0" err="1" smtClean="0"/>
              <a:t>збройним</a:t>
            </a:r>
            <a:r>
              <a:rPr lang="ru-RU" sz="2400" dirty="0" smtClean="0"/>
              <a:t> і </a:t>
            </a:r>
            <a:r>
              <a:rPr lang="ru-RU" sz="2400" dirty="0" err="1" smtClean="0"/>
              <a:t>численним</a:t>
            </a:r>
            <a:r>
              <a:rPr lang="ru-RU" sz="2400" dirty="0" smtClean="0"/>
              <a:t> силам </a:t>
            </a:r>
            <a:r>
              <a:rPr lang="ru-RU" sz="2400" dirty="0" err="1" smtClean="0"/>
              <a:t>більшовиків</a:t>
            </a:r>
            <a:r>
              <a:rPr lang="ru-RU" sz="2400" dirty="0" smtClean="0"/>
              <a:t>. </a:t>
            </a:r>
            <a:r>
              <a:rPr lang="ru-RU" sz="2400" dirty="0" err="1" smtClean="0"/>
              <a:t>Нещасну</a:t>
            </a:r>
            <a:r>
              <a:rPr lang="ru-RU" sz="2400" dirty="0" smtClean="0"/>
              <a:t> молодь довезли до </a:t>
            </a:r>
            <a:r>
              <a:rPr lang="ru-RU" sz="2400" dirty="0" err="1" smtClean="0"/>
              <a:t>станції</a:t>
            </a:r>
            <a:r>
              <a:rPr lang="ru-RU" sz="2400" dirty="0" smtClean="0"/>
              <a:t> Крути і </a:t>
            </a:r>
            <a:r>
              <a:rPr lang="ru-RU" sz="2400" dirty="0" err="1" smtClean="0"/>
              <a:t>висадили</a:t>
            </a:r>
            <a:r>
              <a:rPr lang="ru-RU" sz="2400" dirty="0" smtClean="0"/>
              <a:t> тут на "</a:t>
            </a:r>
            <a:r>
              <a:rPr lang="ru-RU" sz="2400" dirty="0" err="1" smtClean="0"/>
              <a:t>позиції</a:t>
            </a:r>
            <a:r>
              <a:rPr lang="ru-RU" sz="2400" dirty="0" smtClean="0"/>
              <a:t>".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9704" y="682172"/>
            <a:ext cx="11352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effectLst/>
              </a:rPr>
              <a:t>Перед </a:t>
            </a:r>
            <a:r>
              <a:rPr lang="ru-RU" sz="2400" b="0" i="0" dirty="0" err="1" smtClean="0">
                <a:effectLst/>
              </a:rPr>
              <a:t>військами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Аверкія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Гончаренка</a:t>
            </a:r>
            <a:r>
              <a:rPr lang="ru-RU" sz="2400" b="0" i="0" dirty="0" smtClean="0">
                <a:effectLst/>
              </a:rPr>
              <a:t> стояло </a:t>
            </a:r>
            <a:r>
              <a:rPr lang="ru-RU" sz="2400" b="0" i="0" dirty="0" err="1" smtClean="0">
                <a:effectLst/>
              </a:rPr>
              <a:t>завдання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затримати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наступ</a:t>
            </a:r>
            <a:r>
              <a:rPr lang="ru-RU" sz="2400" b="0" i="0" dirty="0" smtClean="0">
                <a:effectLst/>
              </a:rPr>
              <a:t> на </a:t>
            </a:r>
            <a:r>
              <a:rPr lang="ru-RU" sz="2400" b="0" i="0" dirty="0" err="1" smtClean="0">
                <a:effectLst/>
              </a:rPr>
              <a:t>Київ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більшовицьких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військ</a:t>
            </a:r>
            <a:r>
              <a:rPr lang="ru-RU" sz="2400" b="0" i="0" dirty="0" smtClean="0">
                <a:effectLst/>
              </a:rPr>
              <a:t>, в той час як </a:t>
            </a:r>
            <a:r>
              <a:rPr lang="ru-RU" sz="2400" b="0" i="0" dirty="0" err="1" smtClean="0">
                <a:effectLst/>
              </a:rPr>
              <a:t>головні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українські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військові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сили</a:t>
            </a:r>
            <a:r>
              <a:rPr lang="ru-RU" sz="2400" b="0" i="0" dirty="0" smtClean="0">
                <a:effectLst/>
              </a:rPr>
              <a:t> на </a:t>
            </a:r>
            <a:r>
              <a:rPr lang="ru-RU" sz="2400" b="0" i="0" dirty="0" err="1" smtClean="0">
                <a:effectLst/>
              </a:rPr>
              <a:t>чолі</a:t>
            </a:r>
            <a:r>
              <a:rPr lang="ru-RU" sz="2400" b="0" i="0" dirty="0" smtClean="0">
                <a:effectLst/>
              </a:rPr>
              <a:t> з Симоном Петлюрою </a:t>
            </a:r>
            <a:r>
              <a:rPr lang="ru-RU" sz="2400" b="0" i="0" dirty="0" err="1" smtClean="0">
                <a:effectLst/>
              </a:rPr>
              <a:t>вирушили</a:t>
            </a:r>
            <a:r>
              <a:rPr lang="ru-RU" sz="2400" b="0" i="0" dirty="0" smtClean="0">
                <a:effectLst/>
              </a:rPr>
              <a:t> на </a:t>
            </a:r>
            <a:r>
              <a:rPr lang="ru-RU" sz="2400" b="0" i="0" dirty="0" err="1" smtClean="0">
                <a:effectLst/>
              </a:rPr>
              <a:t>Київ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придушувати</a:t>
            </a: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err="1" smtClean="0">
                <a:effectLst/>
              </a:rPr>
              <a:t>повстання</a:t>
            </a:r>
            <a:r>
              <a:rPr lang="ru-RU" sz="2400" b="0" i="0" dirty="0" smtClean="0">
                <a:effectLst/>
              </a:rPr>
              <a:t> на </a:t>
            </a:r>
            <a:r>
              <a:rPr lang="ru-RU" sz="2400" b="0" i="0" dirty="0" err="1" smtClean="0">
                <a:effectLst/>
              </a:rPr>
              <a:t>заводі</a:t>
            </a:r>
            <a:r>
              <a:rPr lang="ru-RU" sz="2400" b="0" i="0" dirty="0" smtClean="0">
                <a:effectLst/>
              </a:rPr>
              <a:t> "Арсенал".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14" y="2633435"/>
            <a:ext cx="5715000" cy="278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42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52" y="465638"/>
            <a:ext cx="4391638" cy="5839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210628" y="753968"/>
            <a:ext cx="67636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Не </a:t>
            </a:r>
            <a:r>
              <a:rPr lang="ru-RU" sz="2400" dirty="0" err="1" smtClean="0"/>
              <a:t>наважуючись</a:t>
            </a:r>
            <a:r>
              <a:rPr lang="ru-RU" sz="2400" dirty="0" smtClean="0"/>
              <a:t> </a:t>
            </a:r>
            <a:r>
              <a:rPr lang="ru-RU" sz="2400" dirty="0" err="1" smtClean="0"/>
              <a:t>зустріти</a:t>
            </a:r>
            <a:r>
              <a:rPr lang="ru-RU" sz="2400" dirty="0" smtClean="0"/>
              <a:t> ворога у </a:t>
            </a:r>
            <a:r>
              <a:rPr lang="ru-RU" sz="2400" dirty="0" err="1" smtClean="0"/>
              <a:t>Бахмачі</a:t>
            </a:r>
            <a:r>
              <a:rPr lang="ru-RU" sz="2400" dirty="0" smtClean="0"/>
              <a:t>, де </a:t>
            </a:r>
            <a:r>
              <a:rPr lang="ru-RU" sz="2400" dirty="0" err="1" smtClean="0"/>
              <a:t>перебувало</a:t>
            </a:r>
            <a:r>
              <a:rPr lang="ru-RU" sz="2400" dirty="0" smtClean="0"/>
              <a:t> до 2 тис. </a:t>
            </a:r>
            <a:r>
              <a:rPr lang="ru-RU" sz="2400" dirty="0" err="1" smtClean="0"/>
              <a:t>по-більшовицькому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налаштованих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робітників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Аверкій</a:t>
            </a:r>
            <a:r>
              <a:rPr lang="ru-RU" sz="2400" dirty="0" smtClean="0"/>
              <a:t> Гончаренко наказав </a:t>
            </a:r>
            <a:r>
              <a:rPr lang="ru-RU" sz="2400" dirty="0" err="1" smtClean="0"/>
              <a:t>відступити</a:t>
            </a:r>
            <a:r>
              <a:rPr lang="ru-RU" sz="2400" dirty="0" smtClean="0"/>
              <a:t> до </a:t>
            </a:r>
            <a:r>
              <a:rPr lang="ru-RU" sz="2400" dirty="0" err="1" smtClean="0"/>
              <a:t>залізничної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станції</a:t>
            </a:r>
            <a:r>
              <a:rPr lang="ru-RU" sz="2400" dirty="0" smtClean="0"/>
              <a:t> Крути і </a:t>
            </a:r>
            <a:r>
              <a:rPr lang="ru-RU" sz="2400" dirty="0" err="1" smtClean="0"/>
              <a:t>зайняти</a:t>
            </a:r>
            <a:r>
              <a:rPr lang="ru-RU" sz="2400" dirty="0" smtClean="0"/>
              <a:t> оборону. </a:t>
            </a:r>
            <a:r>
              <a:rPr lang="ru-RU" sz="2400" dirty="0" err="1" smtClean="0"/>
              <a:t>Туди</a:t>
            </a:r>
            <a:r>
              <a:rPr lang="ru-RU" sz="2400" dirty="0" smtClean="0"/>
              <a:t> вони </a:t>
            </a:r>
            <a:r>
              <a:rPr lang="ru-RU" sz="2400" dirty="0" err="1" smtClean="0"/>
              <a:t>дісталися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28 </a:t>
            </a:r>
            <a:r>
              <a:rPr lang="ru-RU" sz="2400" dirty="0" err="1" smtClean="0"/>
              <a:t>січня</a:t>
            </a:r>
            <a:r>
              <a:rPr lang="ru-RU" sz="2400" dirty="0" smtClean="0"/>
              <a:t> 1918 року.</a:t>
            </a:r>
          </a:p>
          <a:p>
            <a:pPr algn="just"/>
            <a:r>
              <a:rPr lang="ru-RU" altLang="ru-RU" sz="2400" dirty="0" err="1" smtClean="0"/>
              <a:t>Наступного</a:t>
            </a:r>
            <a:r>
              <a:rPr lang="ru-RU" altLang="ru-RU" sz="2400" dirty="0" smtClean="0"/>
              <a:t> ранку 29 </a:t>
            </a:r>
            <a:r>
              <a:rPr lang="ru-RU" altLang="ru-RU" sz="2400" dirty="0" err="1" smtClean="0"/>
              <a:t>січня</a:t>
            </a:r>
            <a:r>
              <a:rPr lang="ru-RU" altLang="ru-RU" sz="2400" dirty="0" smtClean="0"/>
              <a:t> 1918 року, </a:t>
            </a:r>
            <a:r>
              <a:rPr lang="ru-RU" altLang="ru-RU" sz="2400" dirty="0" err="1" smtClean="0"/>
              <a:t>близько</a:t>
            </a:r>
            <a:r>
              <a:rPr lang="ru-RU" altLang="ru-RU" sz="2400" dirty="0" smtClean="0"/>
              <a:t> 9 </a:t>
            </a:r>
            <a:r>
              <a:rPr lang="ru-RU" altLang="ru-RU" sz="2400" dirty="0" err="1" smtClean="0"/>
              <a:t>години</a:t>
            </a:r>
            <a:r>
              <a:rPr lang="ru-RU" altLang="ru-RU" sz="2400" dirty="0" smtClean="0"/>
              <a:t> ранку </a:t>
            </a:r>
            <a:r>
              <a:rPr lang="ru-RU" altLang="ru-RU" sz="2400" dirty="0" err="1" smtClean="0"/>
              <a:t>розпочався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наступ</a:t>
            </a:r>
            <a:r>
              <a:rPr lang="ru-RU" altLang="ru-RU" sz="2400" dirty="0" smtClean="0"/>
              <a:t>. </a:t>
            </a:r>
          </a:p>
          <a:p>
            <a:pPr algn="just"/>
            <a:r>
              <a:rPr lang="ru-RU" sz="2400" dirty="0" smtClean="0"/>
              <a:t>З </a:t>
            </a:r>
            <a:r>
              <a:rPr lang="ru-RU" sz="2400" dirty="0"/>
              <a:t>самого ранку </a:t>
            </a:r>
            <a:r>
              <a:rPr lang="ru-RU" sz="2400" dirty="0" err="1"/>
              <a:t>більша</a:t>
            </a:r>
            <a:r>
              <a:rPr lang="ru-RU" sz="2400" dirty="0"/>
              <a:t> </a:t>
            </a:r>
            <a:r>
              <a:rPr lang="ru-RU" sz="2400" dirty="0" err="1"/>
              <a:t>частина</a:t>
            </a:r>
            <a:r>
              <a:rPr lang="ru-RU" sz="2400" dirty="0"/>
              <a:t> </a:t>
            </a:r>
            <a:r>
              <a:rPr lang="ru-RU" sz="2400" dirty="0" err="1"/>
              <a:t>українського</a:t>
            </a:r>
            <a:r>
              <a:rPr lang="ru-RU" sz="2400" dirty="0"/>
              <a:t> </a:t>
            </a:r>
            <a:r>
              <a:rPr lang="ru-RU" sz="2400" dirty="0" err="1"/>
              <a:t>війська</a:t>
            </a:r>
            <a:r>
              <a:rPr lang="ru-RU" sz="2400" dirty="0"/>
              <a:t> </a:t>
            </a:r>
            <a:r>
              <a:rPr lang="ru-RU" sz="2400" dirty="0" err="1"/>
              <a:t>зайняла</a:t>
            </a:r>
            <a:r>
              <a:rPr lang="ru-RU" sz="2400" dirty="0"/>
              <a:t> </a:t>
            </a:r>
            <a:r>
              <a:rPr lang="ru-RU" sz="2400" dirty="0" err="1"/>
              <a:t>лінію</a:t>
            </a:r>
            <a:r>
              <a:rPr lang="ru-RU" sz="2400" dirty="0"/>
              <a:t> </a:t>
            </a:r>
            <a:r>
              <a:rPr lang="ru-RU" sz="2400" dirty="0" err="1"/>
              <a:t>окопів</a:t>
            </a:r>
            <a:r>
              <a:rPr lang="ru-RU" sz="2400" dirty="0"/>
              <a:t>. </a:t>
            </a:r>
            <a:r>
              <a:rPr lang="ru-RU" sz="2400" dirty="0" err="1"/>
              <a:t>Близько</a:t>
            </a:r>
            <a:r>
              <a:rPr lang="ru-RU" sz="2400" dirty="0"/>
              <a:t> </a:t>
            </a:r>
            <a:r>
              <a:rPr lang="ru-RU" sz="2400" dirty="0" err="1"/>
              <a:t>двадцяти</a:t>
            </a:r>
            <a:r>
              <a:rPr lang="ru-RU" sz="2400" dirty="0"/>
              <a:t> </a:t>
            </a:r>
            <a:r>
              <a:rPr lang="ru-RU" sz="2400" dirty="0" err="1"/>
              <a:t>чоловік</a:t>
            </a:r>
            <a:r>
              <a:rPr lang="ru-RU" sz="2400" dirty="0"/>
              <a:t> </a:t>
            </a:r>
            <a:r>
              <a:rPr lang="ru-RU" sz="2400" dirty="0" err="1"/>
              <a:t>залишили</a:t>
            </a:r>
            <a:r>
              <a:rPr lang="ru-RU" sz="2400" dirty="0"/>
              <a:t> на </a:t>
            </a:r>
            <a:r>
              <a:rPr lang="ru-RU" sz="2400" dirty="0" err="1"/>
              <a:t>станції</a:t>
            </a:r>
            <a:r>
              <a:rPr lang="ru-RU" sz="2400" dirty="0"/>
              <a:t>, як </a:t>
            </a:r>
            <a:r>
              <a:rPr lang="ru-RU" sz="2400" dirty="0" err="1"/>
              <a:t>прикриття</a:t>
            </a:r>
            <a:r>
              <a:rPr lang="ru-RU" sz="2400" dirty="0"/>
              <a:t>. </a:t>
            </a:r>
            <a:r>
              <a:rPr lang="ru-RU" sz="2400" dirty="0" err="1"/>
              <a:t>Українська</a:t>
            </a:r>
            <a:r>
              <a:rPr lang="ru-RU" sz="2400" dirty="0"/>
              <a:t> лава </a:t>
            </a:r>
            <a:r>
              <a:rPr lang="ru-RU" sz="2400" dirty="0" err="1"/>
              <a:t>розташувалась</a:t>
            </a:r>
            <a:r>
              <a:rPr lang="ru-RU" sz="2400" dirty="0"/>
              <a:t> в </a:t>
            </a:r>
            <a:r>
              <a:rPr lang="ru-RU" sz="2400" dirty="0" err="1"/>
              <a:t>такий</a:t>
            </a:r>
            <a:r>
              <a:rPr lang="ru-RU" sz="2400" dirty="0"/>
              <a:t> </a:t>
            </a:r>
            <a:r>
              <a:rPr lang="ru-RU" sz="2400" dirty="0" err="1"/>
              <a:t>спосіб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праворуч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залізничного</a:t>
            </a:r>
            <a:r>
              <a:rPr lang="ru-RU" sz="2400" dirty="0"/>
              <a:t> тору </a:t>
            </a:r>
            <a:r>
              <a:rPr lang="ru-RU" sz="2400" dirty="0" err="1"/>
              <a:t>лягли</a:t>
            </a:r>
            <a:r>
              <a:rPr lang="ru-RU" sz="2400" dirty="0"/>
              <a:t> юнаки, </a:t>
            </a:r>
            <a:r>
              <a:rPr lang="ru-RU" sz="2400" dirty="0" err="1"/>
              <a:t>ліворуч</a:t>
            </a:r>
            <a:r>
              <a:rPr lang="ru-RU" sz="2400" dirty="0"/>
              <a:t> – </a:t>
            </a:r>
            <a:r>
              <a:rPr lang="ru-RU" sz="2400" dirty="0" err="1"/>
              <a:t>студентська</a:t>
            </a:r>
            <a:r>
              <a:rPr lang="ru-RU" sz="2400" dirty="0"/>
              <a:t> сотня</a:t>
            </a:r>
            <a:r>
              <a:rPr lang="ru-RU" sz="2400" dirty="0" smtClean="0"/>
              <a:t>.</a:t>
            </a:r>
            <a:endParaRPr lang="ru-RU" altLang="ru-RU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07871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80584" y="514896"/>
            <a:ext cx="46227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Передні</a:t>
            </a:r>
            <a:r>
              <a:rPr lang="ru-RU" sz="2400" dirty="0"/>
              <a:t> </a:t>
            </a:r>
            <a:r>
              <a:rPr lang="ru-RU" sz="2400" dirty="0" err="1"/>
              <a:t>частини</a:t>
            </a:r>
            <a:r>
              <a:rPr lang="ru-RU" sz="2400" dirty="0"/>
              <a:t> </a:t>
            </a:r>
            <a:r>
              <a:rPr lang="ru-RU" sz="2400" dirty="0" err="1"/>
              <a:t>червоних</a:t>
            </a:r>
            <a:r>
              <a:rPr lang="ru-RU" sz="2400" dirty="0"/>
              <a:t>, </a:t>
            </a:r>
            <a:r>
              <a:rPr lang="ru-RU" sz="2400" dirty="0" err="1"/>
              <a:t>ідучи</a:t>
            </a:r>
            <a:r>
              <a:rPr lang="ru-RU" sz="2400" dirty="0"/>
              <a:t> в </a:t>
            </a:r>
            <a:r>
              <a:rPr lang="ru-RU" sz="2400" dirty="0" err="1"/>
              <a:t>зімкнених</a:t>
            </a:r>
            <a:r>
              <a:rPr lang="ru-RU" sz="2400" dirty="0"/>
              <a:t> колонах, очевидно,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впевнені</a:t>
            </a:r>
            <a:r>
              <a:rPr lang="ru-RU" sz="2400" dirty="0"/>
              <a:t> у </a:t>
            </a:r>
            <a:r>
              <a:rPr lang="ru-RU" sz="2400" dirty="0" err="1"/>
              <a:t>нашій</a:t>
            </a:r>
            <a:r>
              <a:rPr lang="ru-RU" sz="2400" dirty="0"/>
              <a:t> </a:t>
            </a:r>
            <a:r>
              <a:rPr lang="ru-RU" sz="2400" dirty="0" err="1"/>
              <a:t>втечі</a:t>
            </a:r>
            <a:r>
              <a:rPr lang="ru-RU" sz="2400" dirty="0"/>
              <a:t>.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станційної</a:t>
            </a:r>
            <a:r>
              <a:rPr lang="ru-RU" sz="2400" dirty="0"/>
              <a:t> </a:t>
            </a:r>
            <a:r>
              <a:rPr lang="ru-RU" sz="2400" dirty="0" err="1"/>
              <a:t>служби</a:t>
            </a:r>
            <a:r>
              <a:rPr lang="ru-RU" sz="2400" dirty="0"/>
              <a:t> по </a:t>
            </a:r>
            <a:r>
              <a:rPr lang="ru-RU" sz="2400" dirty="0" err="1"/>
              <a:t>апарату</a:t>
            </a:r>
            <a:r>
              <a:rPr lang="ru-RU" sz="2400" dirty="0"/>
              <a:t> на </a:t>
            </a:r>
            <a:r>
              <a:rPr lang="ru-RU" sz="2400" dirty="0" err="1"/>
              <a:t>їхні</a:t>
            </a:r>
            <a:r>
              <a:rPr lang="ru-RU" sz="2400" dirty="0"/>
              <a:t> </a:t>
            </a:r>
            <a:r>
              <a:rPr lang="ru-RU" sz="2400" dirty="0" err="1"/>
              <a:t>виклики</a:t>
            </a:r>
            <a:r>
              <a:rPr lang="ru-RU" sz="2400" dirty="0"/>
              <a:t> </a:t>
            </a:r>
            <a:r>
              <a:rPr lang="ru-RU" sz="2400" dirty="0" err="1"/>
              <a:t>ніхто</a:t>
            </a:r>
            <a:r>
              <a:rPr lang="ru-RU" sz="2400" dirty="0"/>
              <a:t> </a:t>
            </a:r>
            <a:r>
              <a:rPr lang="ru-RU" sz="2400" dirty="0" err="1"/>
              <a:t>їм</a:t>
            </a:r>
            <a:r>
              <a:rPr lang="ru-RU" sz="2400" dirty="0"/>
              <a:t> не </a:t>
            </a:r>
            <a:r>
              <a:rPr lang="ru-RU" sz="2400" dirty="0" err="1"/>
              <a:t>відповідав</a:t>
            </a:r>
            <a:r>
              <a:rPr lang="ru-RU" sz="2400" dirty="0"/>
              <a:t>. </a:t>
            </a:r>
            <a:r>
              <a:rPr lang="ru-RU" sz="2400" dirty="0" err="1"/>
              <a:t>Тільки</a:t>
            </a:r>
            <a:r>
              <a:rPr lang="ru-RU" sz="2400" dirty="0"/>
              <a:t>-но вони </a:t>
            </a:r>
            <a:r>
              <a:rPr lang="ru-RU" sz="2400" dirty="0" err="1"/>
              <a:t>зблизились</a:t>
            </a:r>
            <a:r>
              <a:rPr lang="ru-RU" sz="2400" dirty="0"/>
              <a:t> на </a:t>
            </a:r>
            <a:r>
              <a:rPr lang="ru-RU" sz="2400" dirty="0" err="1"/>
              <a:t>віддаль</a:t>
            </a:r>
            <a:r>
              <a:rPr lang="ru-RU" sz="2400" dirty="0"/>
              <a:t> </a:t>
            </a:r>
            <a:r>
              <a:rPr lang="ru-RU" sz="2400" dirty="0" err="1"/>
              <a:t>пострілу</a:t>
            </a:r>
            <a:r>
              <a:rPr lang="ru-RU" sz="2400" dirty="0"/>
              <a:t>, ми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привітали</a:t>
            </a:r>
            <a:r>
              <a:rPr lang="ru-RU" sz="2400" dirty="0"/>
              <a:t> </a:t>
            </a:r>
            <a:r>
              <a:rPr lang="ru-RU" sz="2400" dirty="0" err="1"/>
              <a:t>сильним</a:t>
            </a:r>
            <a:r>
              <a:rPr lang="ru-RU" sz="2400" dirty="0"/>
              <a:t> вогнем </a:t>
            </a:r>
            <a:r>
              <a:rPr lang="ru-RU" sz="2400" dirty="0" err="1"/>
              <a:t>чотирьох</a:t>
            </a:r>
            <a:r>
              <a:rPr lang="ru-RU" sz="2400" dirty="0"/>
              <a:t> </a:t>
            </a:r>
            <a:r>
              <a:rPr lang="ru-RU" sz="2400" dirty="0" err="1"/>
              <a:t>сотень</a:t>
            </a:r>
            <a:r>
              <a:rPr lang="ru-RU" sz="2400" dirty="0"/>
              <a:t> і </a:t>
            </a:r>
            <a:r>
              <a:rPr lang="ru-RU" sz="2400" dirty="0" err="1"/>
              <a:t>шістнадцяти</a:t>
            </a:r>
            <a:r>
              <a:rPr lang="ru-RU" sz="2400" dirty="0"/>
              <a:t> </a:t>
            </a:r>
            <a:r>
              <a:rPr lang="ru-RU" sz="2400" dirty="0" err="1"/>
              <a:t>кулеметів</a:t>
            </a:r>
            <a:r>
              <a:rPr lang="ru-RU" sz="2400" dirty="0"/>
              <a:t>. </a:t>
            </a:r>
            <a:r>
              <a:rPr lang="ru-RU" sz="2400" dirty="0" err="1"/>
              <a:t>Більшовики</a:t>
            </a:r>
            <a:r>
              <a:rPr lang="ru-RU" sz="2400" dirty="0"/>
              <a:t> </a:t>
            </a:r>
            <a:r>
              <a:rPr lang="ru-RU" sz="2400" dirty="0" err="1"/>
              <a:t>зайняли</a:t>
            </a:r>
            <a:r>
              <a:rPr lang="ru-RU" sz="2400" dirty="0"/>
              <a:t> по фронту </a:t>
            </a:r>
            <a:r>
              <a:rPr lang="ru-RU" sz="2400" dirty="0" err="1"/>
              <a:t>лінію</a:t>
            </a:r>
            <a:r>
              <a:rPr lang="ru-RU" sz="2400" dirty="0"/>
              <a:t> до </a:t>
            </a:r>
            <a:r>
              <a:rPr lang="ru-RU" sz="2400" dirty="0" err="1"/>
              <a:t>пʼяти</a:t>
            </a:r>
            <a:r>
              <a:rPr lang="ru-RU" sz="2400" dirty="0"/>
              <a:t> </a:t>
            </a:r>
            <a:r>
              <a:rPr lang="ru-RU" sz="2400" dirty="0" err="1"/>
              <a:t>кілометрів</a:t>
            </a:r>
            <a:r>
              <a:rPr lang="ru-RU" sz="2400" dirty="0"/>
              <a:t>, </a:t>
            </a:r>
            <a:r>
              <a:rPr lang="ru-RU" sz="2400" dirty="0" err="1"/>
              <a:t>маючи</a:t>
            </a:r>
            <a:r>
              <a:rPr lang="ru-RU" sz="2400" dirty="0"/>
              <a:t> за собою </a:t>
            </a:r>
            <a:r>
              <a:rPr lang="ru-RU" sz="2400" dirty="0" err="1"/>
              <a:t>безупинно</a:t>
            </a:r>
            <a:r>
              <a:rPr lang="ru-RU" sz="2400" dirty="0"/>
              <a:t> </a:t>
            </a:r>
            <a:r>
              <a:rPr lang="ru-RU" sz="2400" dirty="0" err="1"/>
              <a:t>посилені</a:t>
            </a:r>
            <a:r>
              <a:rPr lang="ru-RU" sz="2400" dirty="0"/>
              <a:t> </a:t>
            </a:r>
            <a:r>
              <a:rPr lang="ru-RU" sz="2400" dirty="0" err="1"/>
              <a:t>свіжі</a:t>
            </a:r>
            <a:r>
              <a:rPr lang="ru-RU" sz="2400" dirty="0"/>
              <a:t> </a:t>
            </a:r>
            <a:r>
              <a:rPr lang="ru-RU" sz="2400" dirty="0" err="1"/>
              <a:t>резерви</a:t>
            </a:r>
            <a:r>
              <a:rPr lang="ru-RU" sz="2400" dirty="0"/>
              <a:t> і </a:t>
            </a:r>
            <a:r>
              <a:rPr lang="ru-RU" sz="2400" dirty="0" err="1"/>
              <a:t>прихильно</a:t>
            </a:r>
            <a:r>
              <a:rPr lang="ru-RU" sz="2400" dirty="0"/>
              <a:t> </a:t>
            </a:r>
            <a:r>
              <a:rPr lang="ru-RU" sz="2400" dirty="0" err="1" smtClean="0"/>
              <a:t>налаштоване</a:t>
            </a:r>
            <a:r>
              <a:rPr lang="ru-RU" sz="2400" dirty="0" smtClean="0"/>
              <a:t>  </a:t>
            </a:r>
            <a:r>
              <a:rPr lang="ru-RU" sz="2400" dirty="0" err="1"/>
              <a:t>населення</a:t>
            </a:r>
            <a:r>
              <a:rPr lang="ru-RU" sz="24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44" y="848359"/>
            <a:ext cx="6770984" cy="4965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67614" y="5962541"/>
            <a:ext cx="475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Леонід</a:t>
            </a:r>
            <a:r>
              <a:rPr lang="ru-RU" dirty="0" smtClean="0"/>
              <a:t> </a:t>
            </a:r>
            <a:r>
              <a:rPr lang="ru-RU" dirty="0" err="1" smtClean="0"/>
              <a:t>Перфецький</a:t>
            </a:r>
            <a:r>
              <a:rPr lang="ru-RU" dirty="0" smtClean="0"/>
              <a:t> </a:t>
            </a:r>
            <a:r>
              <a:rPr lang="ru-RU" dirty="0" err="1" smtClean="0"/>
              <a:t>Бій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Крутами</a:t>
            </a:r>
            <a:r>
              <a:rPr lang="ru-RU" dirty="0" smtClean="0"/>
              <a:t> акварель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08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02" y="304801"/>
            <a:ext cx="3502755" cy="4840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707" y="304801"/>
            <a:ext cx="3581526" cy="4949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6883" y="283029"/>
            <a:ext cx="3597282" cy="4971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74001" y="5740791"/>
            <a:ext cx="2020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Учасники</a:t>
            </a:r>
            <a:r>
              <a:rPr lang="ru-RU" sz="2400" dirty="0" smtClean="0"/>
              <a:t> бою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017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62" y="853281"/>
            <a:ext cx="4582164" cy="3629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008915" y="1690151"/>
            <a:ext cx="51961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i="1" dirty="0" smtClean="0"/>
              <a:t>«В </a:t>
            </a:r>
            <a:r>
              <a:rPr lang="ru-RU" altLang="ru-RU" sz="2400" i="1" dirty="0"/>
              <a:t>той час, коли </a:t>
            </a:r>
            <a:r>
              <a:rPr lang="ru-RU" altLang="ru-RU" sz="2400" i="1" dirty="0" err="1"/>
              <a:t>хлопці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безстрашно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виступили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проти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більшовицьких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загонів</a:t>
            </a:r>
            <a:r>
              <a:rPr lang="ru-RU" altLang="ru-RU" sz="2400" i="1" dirty="0"/>
              <a:t>, </a:t>
            </a:r>
            <a:r>
              <a:rPr lang="ru-RU" altLang="ru-RU" sz="2400" i="1" dirty="0" err="1"/>
              <a:t>що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насувалися</a:t>
            </a:r>
            <a:r>
              <a:rPr lang="ru-RU" altLang="ru-RU" sz="2400" i="1" dirty="0"/>
              <a:t>, начальство </a:t>
            </a:r>
            <a:r>
              <a:rPr lang="ru-RU" altLang="ru-RU" sz="2400" i="1" dirty="0" err="1"/>
              <a:t>їх</a:t>
            </a:r>
            <a:r>
              <a:rPr lang="ru-RU" altLang="ru-RU" sz="2400" i="1" dirty="0"/>
              <a:t>, </a:t>
            </a:r>
            <a:r>
              <a:rPr lang="ru-RU" altLang="ru-RU" sz="2400" i="1" dirty="0" err="1"/>
              <a:t>група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офіцерів</a:t>
            </a:r>
            <a:r>
              <a:rPr lang="ru-RU" altLang="ru-RU" sz="2400" i="1" dirty="0"/>
              <a:t>, </a:t>
            </a:r>
            <a:r>
              <a:rPr lang="ru-RU" altLang="ru-RU" sz="2400" i="1" dirty="0" err="1"/>
              <a:t>залишилася</a:t>
            </a:r>
            <a:r>
              <a:rPr lang="ru-RU" altLang="ru-RU" sz="2400" i="1" dirty="0"/>
              <a:t> в потягу і </a:t>
            </a:r>
            <a:r>
              <a:rPr lang="ru-RU" altLang="ru-RU" sz="2400" i="1" dirty="0" err="1"/>
              <a:t>влаштувала</a:t>
            </a:r>
            <a:r>
              <a:rPr lang="ru-RU" altLang="ru-RU" sz="2400" i="1" dirty="0"/>
              <a:t> тут </a:t>
            </a:r>
            <a:r>
              <a:rPr lang="ru-RU" altLang="ru-RU" sz="2400" i="1" dirty="0" err="1"/>
              <a:t>пиятику</a:t>
            </a:r>
            <a:r>
              <a:rPr lang="ru-RU" altLang="ru-RU" sz="2400" i="1" dirty="0"/>
              <a:t> у вагонах; </a:t>
            </a:r>
            <a:r>
              <a:rPr lang="ru-RU" altLang="ru-RU" sz="2400" i="1" dirty="0" err="1"/>
              <a:t>більшовики</a:t>
            </a:r>
            <a:r>
              <a:rPr lang="ru-RU" altLang="ru-RU" sz="2400" i="1" dirty="0"/>
              <a:t> без </a:t>
            </a:r>
            <a:r>
              <a:rPr lang="ru-RU" altLang="ru-RU" sz="2400" i="1" dirty="0" err="1"/>
              <a:t>зусиль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розбили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загін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молоді</a:t>
            </a:r>
            <a:r>
              <a:rPr lang="ru-RU" altLang="ru-RU" sz="2400" i="1" dirty="0"/>
              <a:t> і погнали </a:t>
            </a:r>
            <a:r>
              <a:rPr lang="ru-RU" altLang="ru-RU" sz="2400" i="1" dirty="0" err="1"/>
              <a:t>його</a:t>
            </a:r>
            <a:r>
              <a:rPr lang="ru-RU" altLang="ru-RU" sz="2400" i="1" dirty="0"/>
              <a:t> до </a:t>
            </a:r>
            <a:r>
              <a:rPr lang="ru-RU" altLang="ru-RU" sz="2400" i="1" dirty="0" err="1"/>
              <a:t>станції</a:t>
            </a:r>
            <a:r>
              <a:rPr lang="ru-RU" altLang="ru-RU" sz="2400" i="1" dirty="0"/>
              <a:t>. 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6629" y="4962436"/>
            <a:ext cx="10653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/>
              <a:t>Коли </a:t>
            </a:r>
            <a:r>
              <a:rPr lang="ru-RU" sz="2400" i="1" dirty="0" err="1"/>
              <a:t>близько</a:t>
            </a:r>
            <a:r>
              <a:rPr lang="ru-RU" sz="2400" i="1" dirty="0"/>
              <a:t> 17 </a:t>
            </a:r>
            <a:r>
              <a:rPr lang="ru-RU" sz="2400" i="1" dirty="0" err="1"/>
              <a:t>години</a:t>
            </a:r>
            <a:r>
              <a:rPr lang="ru-RU" sz="2400" i="1" dirty="0"/>
              <a:t> </a:t>
            </a:r>
            <a:r>
              <a:rPr lang="ru-RU" sz="2400" i="1" dirty="0" err="1"/>
              <a:t>зібралися</a:t>
            </a:r>
            <a:r>
              <a:rPr lang="ru-RU" sz="2400" i="1" dirty="0"/>
              <a:t> </a:t>
            </a:r>
            <a:r>
              <a:rPr lang="ru-RU" sz="2400" i="1" dirty="0" err="1"/>
              <a:t>усі</a:t>
            </a:r>
            <a:r>
              <a:rPr lang="ru-RU" sz="2400" i="1" dirty="0"/>
              <a:t> </a:t>
            </a:r>
            <a:r>
              <a:rPr lang="ru-RU" sz="2400" i="1" dirty="0" err="1"/>
              <a:t>українські</a:t>
            </a:r>
            <a:r>
              <a:rPr lang="ru-RU" sz="2400" i="1" dirty="0"/>
              <a:t> </a:t>
            </a:r>
            <a:r>
              <a:rPr lang="ru-RU" sz="2400" i="1" dirty="0" err="1"/>
              <a:t>підрозділи</a:t>
            </a:r>
            <a:r>
              <a:rPr lang="ru-RU" sz="2400" i="1" dirty="0"/>
              <a:t>, </a:t>
            </a:r>
            <a:r>
              <a:rPr lang="ru-RU" sz="2400" i="1" dirty="0" err="1"/>
              <a:t>з'ясувалося</a:t>
            </a:r>
            <a:r>
              <a:rPr lang="ru-RU" sz="2400" i="1" dirty="0"/>
              <a:t>, </a:t>
            </a:r>
            <a:r>
              <a:rPr lang="ru-RU" sz="2400" i="1" dirty="0" err="1"/>
              <a:t>що</a:t>
            </a:r>
            <a:r>
              <a:rPr lang="ru-RU" sz="2400" i="1" dirty="0"/>
              <a:t> не </a:t>
            </a:r>
            <a:r>
              <a:rPr lang="ru-RU" sz="2400" i="1" dirty="0" err="1"/>
              <a:t>вистачає</a:t>
            </a:r>
            <a:r>
              <a:rPr lang="ru-RU" sz="2400" i="1" dirty="0"/>
              <a:t> </a:t>
            </a:r>
            <a:r>
              <a:rPr lang="ru-RU" sz="2400" i="1" dirty="0" err="1"/>
              <a:t>однієї</a:t>
            </a:r>
            <a:r>
              <a:rPr lang="ru-RU" sz="2400" i="1" dirty="0"/>
              <a:t> </a:t>
            </a:r>
            <a:r>
              <a:rPr lang="ru-RU" sz="2400" i="1" dirty="0" err="1"/>
              <a:t>чоти</a:t>
            </a:r>
            <a:r>
              <a:rPr lang="ru-RU" sz="2400" i="1" dirty="0"/>
              <a:t> </a:t>
            </a:r>
            <a:r>
              <a:rPr lang="ru-RU" sz="2400" i="1" dirty="0" err="1"/>
              <a:t>студентів</a:t>
            </a:r>
            <a:r>
              <a:rPr lang="ru-RU" sz="2400" i="1" dirty="0"/>
              <a:t>, </a:t>
            </a:r>
            <a:r>
              <a:rPr lang="ru-RU" sz="2400" i="1" dirty="0" err="1"/>
              <a:t>що</a:t>
            </a:r>
            <a:r>
              <a:rPr lang="ru-RU" sz="2400" i="1" dirty="0"/>
              <a:t> стояла </a:t>
            </a:r>
            <a:r>
              <a:rPr lang="ru-RU" sz="2400" i="1" dirty="0" err="1"/>
              <a:t>найближче</a:t>
            </a:r>
            <a:r>
              <a:rPr lang="ru-RU" sz="2400" i="1" dirty="0"/>
              <a:t> до </a:t>
            </a:r>
            <a:r>
              <a:rPr lang="ru-RU" sz="2400" i="1" dirty="0" err="1"/>
              <a:t>станції</a:t>
            </a:r>
            <a:r>
              <a:rPr lang="ru-RU" sz="2400" i="1" dirty="0"/>
              <a:t>: у </a:t>
            </a:r>
            <a:r>
              <a:rPr lang="ru-RU" sz="2400" i="1" dirty="0" err="1"/>
              <a:t>сум'ятті</a:t>
            </a:r>
            <a:r>
              <a:rPr lang="ru-RU" sz="2400" i="1" dirty="0"/>
              <a:t> бою в полон </a:t>
            </a:r>
            <a:r>
              <a:rPr lang="ru-RU" sz="2400" i="1" dirty="0" err="1"/>
              <a:t>потрапив</a:t>
            </a:r>
            <a:r>
              <a:rPr lang="ru-RU" sz="2400" i="1" dirty="0"/>
              <a:t> </a:t>
            </a:r>
            <a:r>
              <a:rPr lang="ru-RU" sz="2400" i="1" dirty="0" err="1"/>
              <a:t>розвідувальний</a:t>
            </a:r>
            <a:r>
              <a:rPr lang="ru-RU" sz="2400" i="1" dirty="0"/>
              <a:t> </a:t>
            </a:r>
            <a:r>
              <a:rPr lang="ru-RU" sz="2400" i="1" dirty="0" err="1"/>
              <a:t>звід</a:t>
            </a:r>
            <a:r>
              <a:rPr lang="ru-RU" sz="2400" i="1" dirty="0"/>
              <a:t> (</a:t>
            </a:r>
            <a:r>
              <a:rPr lang="ru-RU" sz="2400" i="1" dirty="0" err="1"/>
              <a:t>близько</a:t>
            </a:r>
            <a:r>
              <a:rPr lang="ru-RU" sz="2400" i="1" dirty="0"/>
              <a:t> 30 </a:t>
            </a:r>
            <a:r>
              <a:rPr lang="ru-RU" sz="2400" i="1" dirty="0" err="1"/>
              <a:t>осіб</a:t>
            </a:r>
            <a:r>
              <a:rPr lang="ru-RU" sz="2400" i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737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847</Words>
  <Application>Microsoft Office PowerPoint</Application>
  <PresentationFormat>Произвольный</PresentationFormat>
  <Paragraphs>45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Adminos</dc:creator>
  <cp:lastModifiedBy>Оксана</cp:lastModifiedBy>
  <cp:revision>16</cp:revision>
  <dcterms:created xsi:type="dcterms:W3CDTF">2021-01-22T08:07:27Z</dcterms:created>
  <dcterms:modified xsi:type="dcterms:W3CDTF">2021-01-22T13:03:55Z</dcterms:modified>
</cp:coreProperties>
</file>